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6BDA-8DDD-4806-9969-5D08612A559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4E9BC-F4CE-4B56-9122-655BE025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6BDA-8DDD-4806-9969-5D08612A559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4E9BC-F4CE-4B56-9122-655BE025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6BDA-8DDD-4806-9969-5D08612A559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4E9BC-F4CE-4B56-9122-655BE025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6BDA-8DDD-4806-9969-5D08612A559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4E9BC-F4CE-4B56-9122-655BE025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6BDA-8DDD-4806-9969-5D08612A559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4E9BC-F4CE-4B56-9122-655BE025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6BDA-8DDD-4806-9969-5D08612A559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4E9BC-F4CE-4B56-9122-655BE025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6BDA-8DDD-4806-9969-5D08612A559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4E9BC-F4CE-4B56-9122-655BE025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6BDA-8DDD-4806-9969-5D08612A559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4E9BC-F4CE-4B56-9122-655BE025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6BDA-8DDD-4806-9969-5D08612A559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4E9BC-F4CE-4B56-9122-655BE025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6BDA-8DDD-4806-9969-5D08612A559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4E9BC-F4CE-4B56-9122-655BE025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6BDA-8DDD-4806-9969-5D08612A559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4E9BC-F4CE-4B56-9122-655BE025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D6BDA-8DDD-4806-9969-5D08612A559E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4E9BC-F4CE-4B56-9122-655BE025102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Творения Бога и Цар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040560" cy="506487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Творения Бога и Царя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76672"/>
            <a:ext cx="3312368" cy="5616624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Творенья Бога и Царя,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Вознесите голоса.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Аллилуйя, аллилуйя!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Ты, солнце, золотом горя,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Ты, серебром блестя, луна,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                                                               </a:t>
            </a:r>
            <a:r>
              <a:rPr lang="ru-RU" sz="1600" b="1" dirty="0" smtClean="0">
                <a:solidFill>
                  <a:srgbClr val="FF0000"/>
                </a:solidFill>
              </a:rPr>
              <a:t>Его славьте, Его славьте,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Аллилуйя, аллилуйя, аллилуйя!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все мужи с огнём в сердцах,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благодатью на устах,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Богу пойте - Аллилуйя!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Ты, кто страдает и скорбит,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Славь Царя -- Он защитит.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Благословят пусть все Творца,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Смирив пред Ним свои сердца.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Его славьте - Аллилуйя!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Отец славься, славься Сын,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Славься Дух! Бог триедин.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Творения Бога и Царя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Творения Бога и Царя </dc:title>
  <dc:creator>mary</dc:creator>
  <cp:lastModifiedBy>mary</cp:lastModifiedBy>
  <cp:revision>4</cp:revision>
  <dcterms:created xsi:type="dcterms:W3CDTF">2019-03-05T14:06:42Z</dcterms:created>
  <dcterms:modified xsi:type="dcterms:W3CDTF">2019-03-05T17:49:14Z</dcterms:modified>
</cp:coreProperties>
</file>