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3DC3-60BA-4257-9D51-BD461D06854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5E562-2CD9-4F0F-B314-CB928BB184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Đứng Trên Lời Hứ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24847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Đứng Trên Lời Hứa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832648" cy="576064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nay đang đứng trên mọi lời Vua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hứa phán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đời đời tôi chúc tán Vua thành thật hoàn toàn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hoan ca mãi trên từng trời danh Cha cả sáng.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hứa ngôn đây chỗ đứng thật bàn an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Đứng trên lời đây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Tôi nay đang hân hoan kiên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</a:t>
            </a:r>
            <a:r>
              <a:rPr lang="vi-VN" sz="1600" b="1" dirty="0" smtClean="0">
                <a:solidFill>
                  <a:srgbClr val="FF0000"/>
                </a:solidFill>
              </a:rPr>
              <a:t>lập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trên hứa ngôn nào lay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Đứng trên lời ấy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Đứng khăng khăng luôn trên hứa ngữ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Vua Christ nay.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nay luôn đứng trên lời nghìn thu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cải hoán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Luồng ngờ vực kinh hãi đến như phong ba ngập tràn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Nhưng tôi luôn thắng do lời trường sinh Christ đã phán.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hứa ngôn đây chỗ đứng thật bàn an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nay đang đứng trên mọi lời Vua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hứa phán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đời đời tôi với Chúa đây yêu thương buộc ràng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luôn luôn thắng do tay cầm gươm Linh chói sáng.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hứa ngôn đây chỗ đứng thật bàn an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nay đang đứng trên mọi lời Ngài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 đá tảng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Hằng ngày lòng lặng nghe Thánh Linh kêu tôi dịu dàng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luôn an nghỉ trong Vua Christ lòng được thỏa mãn.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hứa ngôn đây chỗ đứng thật bàn an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Đứng Trên Lời Hứa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Đứng Trên Lời Hứa</dc:title>
  <dc:creator>mary</dc:creator>
  <cp:lastModifiedBy>mary</cp:lastModifiedBy>
  <cp:revision>3</cp:revision>
  <dcterms:created xsi:type="dcterms:W3CDTF">2019-03-28T23:06:29Z</dcterms:created>
  <dcterms:modified xsi:type="dcterms:W3CDTF">2019-03-28T23:16:47Z</dcterms:modified>
</cp:coreProperties>
</file>