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49DA5-AD89-4CAA-B4E5-D81CA2B698CC}" type="datetimeFigureOut">
              <a:rPr lang="en-US" smtClean="0"/>
              <a:pPr/>
              <a:t>3/17/2019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0D159-DCA9-4968-82ED-A8DA50FC1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49DA5-AD89-4CAA-B4E5-D81CA2B698CC}" type="datetimeFigureOut">
              <a:rPr lang="en-US" smtClean="0"/>
              <a:pPr/>
              <a:t>3/17/2019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0D159-DCA9-4968-82ED-A8DA50FC1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49DA5-AD89-4CAA-B4E5-D81CA2B698CC}" type="datetimeFigureOut">
              <a:rPr lang="en-US" smtClean="0"/>
              <a:pPr/>
              <a:t>3/17/2019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0D159-DCA9-4968-82ED-A8DA50FC1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49DA5-AD89-4CAA-B4E5-D81CA2B698CC}" type="datetimeFigureOut">
              <a:rPr lang="en-US" smtClean="0"/>
              <a:pPr/>
              <a:t>3/17/2019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0D159-DCA9-4968-82ED-A8DA50FC1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49DA5-AD89-4CAA-B4E5-D81CA2B698CC}" type="datetimeFigureOut">
              <a:rPr lang="en-US" smtClean="0"/>
              <a:pPr/>
              <a:t>3/17/2019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0D159-DCA9-4968-82ED-A8DA50FC1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49DA5-AD89-4CAA-B4E5-D81CA2B698CC}" type="datetimeFigureOut">
              <a:rPr lang="en-US" smtClean="0"/>
              <a:pPr/>
              <a:t>3/17/2019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0D159-DCA9-4968-82ED-A8DA50FC1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49DA5-AD89-4CAA-B4E5-D81CA2B698CC}" type="datetimeFigureOut">
              <a:rPr lang="en-US" smtClean="0"/>
              <a:pPr/>
              <a:t>3/17/2019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0D159-DCA9-4968-82ED-A8DA50FC1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49DA5-AD89-4CAA-B4E5-D81CA2B698CC}" type="datetimeFigureOut">
              <a:rPr lang="en-US" smtClean="0"/>
              <a:pPr/>
              <a:t>3/17/2019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0D159-DCA9-4968-82ED-A8DA50FC1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49DA5-AD89-4CAA-B4E5-D81CA2B698CC}" type="datetimeFigureOut">
              <a:rPr lang="en-US" smtClean="0"/>
              <a:pPr/>
              <a:t>3/17/2019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0D159-DCA9-4968-82ED-A8DA50FC1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49DA5-AD89-4CAA-B4E5-D81CA2B698CC}" type="datetimeFigureOut">
              <a:rPr lang="en-US" smtClean="0"/>
              <a:pPr/>
              <a:t>3/17/2019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0D159-DCA9-4968-82ED-A8DA50FC1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49DA5-AD89-4CAA-B4E5-D81CA2B698CC}" type="datetimeFigureOut">
              <a:rPr lang="en-US" smtClean="0"/>
              <a:pPr/>
              <a:t>3/17/2019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0D159-DCA9-4968-82ED-A8DA50FC1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49DA5-AD89-4CAA-B4E5-D81CA2B698CC}" type="datetimeFigureOut">
              <a:rPr lang="en-US" smtClean="0"/>
              <a:pPr/>
              <a:t>3/17/2019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0D159-DCA9-4968-82ED-A8DA50FC1B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re you weary, are you heavyhearte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mechoka Umesumbuk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88640"/>
            <a:ext cx="5472608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Umechoka</a:t>
            </a:r>
            <a:r>
              <a:rPr lang="en-US" b="1" dirty="0" smtClean="0"/>
              <a:t> </a:t>
            </a:r>
            <a:r>
              <a:rPr lang="en-US" b="1" dirty="0" err="1" smtClean="0"/>
              <a:t>Umesumbuka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80728"/>
            <a:ext cx="5328592" cy="5112568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Umechoka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je,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umesumbuka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mwambie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sumbuko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Unayalilia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yapitayo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mwambie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pekee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                                                                                                </a:t>
            </a:r>
            <a:r>
              <a:rPr lang="en-US" sz="1600" b="1" dirty="0" err="1" smtClean="0">
                <a:solidFill>
                  <a:srgbClr val="FF0000"/>
                </a:solidFill>
              </a:rPr>
              <a:t>Mwambie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Yesu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sumbuko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lako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yu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rafiki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amini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err="1" smtClean="0">
                <a:solidFill>
                  <a:srgbClr val="FF0000"/>
                </a:solidFill>
              </a:rPr>
              <a:t>Hakuna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rafiki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kama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yeye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mwambie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Yesu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pekee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machozi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yakulengalenga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mwambie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sumbuko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Walemewa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dhambi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rohoni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mwambie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pekee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Waogopa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majonzi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mwambie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sumbuko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Wasumbukia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mambo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yajayo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mwambie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pekee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Kuanzia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kifo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kukutisha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mwambie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sumbuko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Watamania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ufalme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wake?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mwambie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pekee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Umechoka Umesumbuka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Umechoka Umesumbuka</dc:title>
  <dc:creator>mary</dc:creator>
  <cp:lastModifiedBy>mary</cp:lastModifiedBy>
  <cp:revision>6</cp:revision>
  <dcterms:created xsi:type="dcterms:W3CDTF">2019-03-16T01:58:38Z</dcterms:created>
  <dcterms:modified xsi:type="dcterms:W3CDTF">2019-03-17T21:16:36Z</dcterms:modified>
</cp:coreProperties>
</file>