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4B283-791D-417F-AF18-C48178663143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DC222-1851-4C32-9212-32C3303FA8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98C6C-4A89-4639-B3D7-D17E3D1B3C91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48E96-A853-42C0-84D2-430ADAADED5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yo soy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456384" cy="31784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Tuyo</a:t>
            </a:r>
            <a:r>
              <a:rPr lang="en-US" b="1" dirty="0" smtClean="0"/>
              <a:t> soy 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3528392" cy="5688632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Tuyo soy, Jesús, ya escuché la voz           De tu amor hablándome aquí;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anhelo siempre servirte oh Dios,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más cerca estar de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Ti.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Aún más cerca, cerca de tu cruz,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Llévame, ¡oh, Salvador!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Aún más cerca, cerca, cerca de tu cruz,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Llévame ¡oh, buen Pastor!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seguirte a Ti me consagro hoy,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Constreñido por tu amor,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mi espíritu, alma y cuerpo doy,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servirte mi Señor.</a:t>
            </a:r>
          </a:p>
          <a:p>
            <a:pPr algn="l"/>
            <a:endParaRPr lang="es-ES" sz="1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 Cuán pura y santa delicia es,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tu comunión gozar,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contigo hablar y tu dulce voz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 día escuchar. 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tu grande amor no comprenderé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Cuál es la profundidad;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Hasta que contigo Jesús esté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gloriosa eternidad.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Tuyo soy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Tuyo soy Jesus</dc:title>
  <dc:creator>mary</dc:creator>
  <cp:lastModifiedBy>mary</cp:lastModifiedBy>
  <cp:revision>6</cp:revision>
  <dcterms:created xsi:type="dcterms:W3CDTF">2019-03-29T16:27:33Z</dcterms:created>
  <dcterms:modified xsi:type="dcterms:W3CDTF">2019-03-29T17:12:09Z</dcterms:modified>
</cp:coreProperties>
</file>