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2C84F-B689-430C-82FA-038BA3D31A1F}" type="datetimeFigureOut">
              <a:rPr lang="en-US" smtClean="0"/>
              <a:pPr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D2292-812A-4D9A-8313-4B309397EC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me th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Corazón P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67240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</a:t>
            </a:r>
            <a:r>
              <a:rPr lang="en-US" b="1" dirty="0" smtClean="0"/>
              <a:t> </a:t>
            </a:r>
            <a:r>
              <a:rPr lang="en-US" b="1" dirty="0" err="1" smtClean="0"/>
              <a:t>Corazón</a:t>
            </a:r>
            <a:r>
              <a:rPr lang="en-US" b="1" dirty="0" smtClean="0"/>
              <a:t> </a:t>
            </a:r>
            <a:r>
              <a:rPr lang="en-US" b="1" dirty="0" err="1" smtClean="0"/>
              <a:t>Pide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3888432" cy="54726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corazón pide el dios de bondad,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Quiere llenarlo de paz y amor,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Ponlo a sus plantas con fe y humildad,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“Toma, señor”, dile, “mi corazón”.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smtClean="0">
                <a:solidFill>
                  <a:srgbClr val="FF0000"/>
                </a:solidFill>
              </a:rPr>
              <a:t>Coro</a:t>
            </a:r>
            <a:r>
              <a:rPr lang="es-ES" b="1" dirty="0" smtClean="0">
                <a:solidFill>
                  <a:srgbClr val="FF0000"/>
                </a:solidFill>
              </a:rPr>
              <a:t/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“Tu corazón, tu corazón”,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Oye la voz que te sigue doquier;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Libre del mundo te quiere tener,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“Dame”, te dice hoy, “tu corazón”.</a:t>
            </a:r>
            <a:br>
              <a:rPr lang="es-ES" b="1" dirty="0" smtClean="0">
                <a:solidFill>
                  <a:srgbClr val="FF0000"/>
                </a:solidFill>
              </a:rPr>
            </a:br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corazón busca el buen salvador,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 más precioso no quiero tener;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Paso tras paso te sigue su amor,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“Dame”, diciéndote, “tu corazón”.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corazón busca el consolador,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llenarlo de gracia y poder;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es del padre el enviado de amor,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Rinde al padre tu corazón.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Corazón Pide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Corazón Pide </dc:title>
  <dc:creator>mary</dc:creator>
  <cp:lastModifiedBy>mary</cp:lastModifiedBy>
  <cp:revision>5</cp:revision>
  <dcterms:created xsi:type="dcterms:W3CDTF">2019-03-22T20:06:15Z</dcterms:created>
  <dcterms:modified xsi:type="dcterms:W3CDTF">2019-04-22T20:28:27Z</dcterms:modified>
</cp:coreProperties>
</file>