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CC0-540C-445B-93A9-946A0DF6F3B5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B2781-2C01-4FD1-B4CC-662CDAC6B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CC0-540C-445B-93A9-946A0DF6F3B5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B2781-2C01-4FD1-B4CC-662CDAC6B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CC0-540C-445B-93A9-946A0DF6F3B5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B2781-2C01-4FD1-B4CC-662CDAC6B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CC0-540C-445B-93A9-946A0DF6F3B5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B2781-2C01-4FD1-B4CC-662CDAC6B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CC0-540C-445B-93A9-946A0DF6F3B5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B2781-2C01-4FD1-B4CC-662CDAC6B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CC0-540C-445B-93A9-946A0DF6F3B5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B2781-2C01-4FD1-B4CC-662CDAC6B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CC0-540C-445B-93A9-946A0DF6F3B5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B2781-2C01-4FD1-B4CC-662CDAC6B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CC0-540C-445B-93A9-946A0DF6F3B5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B2781-2C01-4FD1-B4CC-662CDAC6B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CC0-540C-445B-93A9-946A0DF6F3B5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B2781-2C01-4FD1-B4CC-662CDAC6B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CC0-540C-445B-93A9-946A0DF6F3B5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B2781-2C01-4FD1-B4CC-662CDAC6B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8CC0-540C-445B-93A9-946A0DF6F3B5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B2781-2C01-4FD1-B4CC-662CDAC6B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88CC0-540C-445B-93A9-946A0DF6F3B5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B2781-2C01-4FD1-B4CC-662CDAC6BF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earer, still nearer, close to Thy heart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t mai aproa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"/>
            <a:ext cx="3816424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Tot </a:t>
            </a:r>
            <a:r>
              <a:rPr lang="en-US" b="1" dirty="0" err="1" smtClean="0">
                <a:solidFill>
                  <a:schemeClr val="bg1"/>
                </a:solidFill>
              </a:rPr>
              <a:t>mai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aproape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3960440" cy="5616624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Tot mai aproa­pe de piep­tu-Ți sfânt,</a:t>
            </a:r>
            <a:br>
              <a:rPr lang="vi-VN" sz="1600" b="1" dirty="0" smtClean="0">
                <a:solidFill>
                  <a:schemeClr val="bg1"/>
                </a:solidFill>
              </a:rPr>
            </a:br>
            <a:r>
              <a:rPr lang="vi-VN" sz="1600" b="1" dirty="0" smtClean="0">
                <a:solidFill>
                  <a:schemeClr val="bg1"/>
                </a:solidFill>
              </a:rPr>
              <a:t>E loc de-odih­nă, dureri, griji, nu sunt,</a:t>
            </a:r>
            <a:br>
              <a:rPr lang="vi-VN" sz="1600" b="1" dirty="0" smtClean="0">
                <a:solidFill>
                  <a:schemeClr val="bg1"/>
                </a:solidFill>
              </a:rPr>
            </a:br>
            <a:r>
              <a:rPr lang="vi-VN" sz="1600" b="1" dirty="0" smtClean="0">
                <a:solidFill>
                  <a:schemeClr val="bg1"/>
                </a:solidFill>
              </a:rPr>
              <a:t>De-ace­ea, Doamne, ca dar ceresc,</a:t>
            </a:r>
            <a:br>
              <a:rPr lang="vi-VN" sz="1600" b="1" dirty="0" smtClean="0">
                <a:solidFill>
                  <a:schemeClr val="bg1"/>
                </a:solidFill>
              </a:rPr>
            </a:br>
            <a:r>
              <a:rPr lang="vi-VN" sz="1600" b="1" dirty="0" smtClean="0">
                <a:solidFill>
                  <a:schemeClr val="bg1"/>
                </a:solidFill>
              </a:rPr>
              <a:t>Dă-mi pacea sfân­tă pe care-o doresc!</a:t>
            </a:r>
            <a:br>
              <a:rPr lang="vi-VN" sz="1600" b="1" dirty="0" smtClean="0">
                <a:solidFill>
                  <a:schemeClr val="bg1"/>
                </a:solidFill>
              </a:rPr>
            </a:br>
            <a:r>
              <a:rPr lang="vi-VN" sz="1600" b="1" dirty="0" smtClean="0">
                <a:solidFill>
                  <a:schemeClr val="bg1"/>
                </a:solidFill>
              </a:rPr>
              <a:t>Dă-mi pacea sfân­tă pe care-o doresc!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8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Tot mai aproa­pe azi vin ple­cat,</a:t>
            </a:r>
            <a:br>
              <a:rPr lang="vi-VN" sz="1600" b="1" dirty="0" smtClean="0">
                <a:solidFill>
                  <a:schemeClr val="bg1"/>
                </a:solidFill>
              </a:rPr>
            </a:br>
            <a:r>
              <a:rPr lang="vi-VN" sz="1600" b="1" dirty="0" smtClean="0">
                <a:solidFill>
                  <a:schemeClr val="bg1"/>
                </a:solidFill>
              </a:rPr>
              <a:t>Dar n-am în mine nimic bun, curat,</a:t>
            </a:r>
            <a:br>
              <a:rPr lang="vi-VN" sz="1600" b="1" dirty="0" smtClean="0">
                <a:solidFill>
                  <a:schemeClr val="bg1"/>
                </a:solidFill>
              </a:rPr>
            </a:br>
            <a:r>
              <a:rPr lang="vi-VN" sz="1600" b="1" dirty="0" smtClean="0">
                <a:solidFill>
                  <a:schemeClr val="bg1"/>
                </a:solidFill>
              </a:rPr>
              <a:t>De-ace­ea-Ți dau doar ini­ma rea,</a:t>
            </a:r>
            <a:br>
              <a:rPr lang="vi-VN" sz="1600" b="1" dirty="0" smtClean="0">
                <a:solidFill>
                  <a:schemeClr val="bg1"/>
                </a:solidFill>
              </a:rPr>
            </a:br>
            <a:r>
              <a:rPr lang="vi-VN" sz="1600" b="1" dirty="0" smtClean="0">
                <a:solidFill>
                  <a:schemeClr val="bg1"/>
                </a:solidFill>
              </a:rPr>
              <a:t>Să-o speli, Isuse, doar Tu vei putea!</a:t>
            </a:r>
            <a:br>
              <a:rPr lang="vi-VN" sz="1600" b="1" dirty="0" smtClean="0">
                <a:solidFill>
                  <a:schemeClr val="bg1"/>
                </a:solidFill>
              </a:rPr>
            </a:br>
            <a:r>
              <a:rPr lang="vi-VN" sz="1600" b="1" dirty="0" smtClean="0">
                <a:solidFill>
                  <a:schemeClr val="bg1"/>
                </a:solidFill>
              </a:rPr>
              <a:t>Să-o speli, Isuse, doar Tu vei putea!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8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Tot mai aproa­pe să-Ți fiu mereu,</a:t>
            </a:r>
            <a:br>
              <a:rPr lang="vi-VN" sz="1600" b="1" dirty="0" smtClean="0">
                <a:solidFill>
                  <a:schemeClr val="bg1"/>
                </a:solidFill>
              </a:rPr>
            </a:br>
            <a:r>
              <a:rPr lang="vi-VN" sz="1600" b="1" dirty="0" smtClean="0">
                <a:solidFill>
                  <a:schemeClr val="bg1"/>
                </a:solidFill>
              </a:rPr>
              <a:t>Să simt iubi­rea în sufle­tul meu,</a:t>
            </a:r>
            <a:br>
              <a:rPr lang="vi-VN" sz="1600" b="1" dirty="0" smtClean="0">
                <a:solidFill>
                  <a:schemeClr val="bg1"/>
                </a:solidFill>
              </a:rPr>
            </a:br>
            <a:r>
              <a:rPr lang="vi-VN" sz="1600" b="1" dirty="0" smtClean="0">
                <a:solidFill>
                  <a:schemeClr val="bg1"/>
                </a:solidFill>
              </a:rPr>
              <a:t>Ajută-mi Doamne să fiu curat,</a:t>
            </a:r>
            <a:br>
              <a:rPr lang="vi-VN" sz="1600" b="1" dirty="0" smtClean="0">
                <a:solidFill>
                  <a:schemeClr val="bg1"/>
                </a:solidFill>
              </a:rPr>
            </a:br>
            <a:r>
              <a:rPr lang="vi-VN" sz="1600" b="1" dirty="0" smtClean="0">
                <a:solidFill>
                  <a:schemeClr val="bg1"/>
                </a:solidFill>
              </a:rPr>
              <a:t>Să fiu un tem­plu prea sfânt, nepă­tat!</a:t>
            </a:r>
            <a:br>
              <a:rPr lang="vi-VN" sz="1600" b="1" dirty="0" smtClean="0">
                <a:solidFill>
                  <a:schemeClr val="bg1"/>
                </a:solidFill>
              </a:rPr>
            </a:br>
            <a:r>
              <a:rPr lang="vi-VN" sz="1600" b="1" dirty="0" smtClean="0">
                <a:solidFill>
                  <a:schemeClr val="bg1"/>
                </a:solidFill>
              </a:rPr>
              <a:t>Să fiu un tem­plu prea sfânt, nepă­tat!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8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Tot mai aproa­pe cât mai tră­iesc;</a:t>
            </a:r>
            <a:br>
              <a:rPr lang="vi-VN" sz="1600" b="1" dirty="0" smtClean="0">
                <a:solidFill>
                  <a:schemeClr val="bg1"/>
                </a:solidFill>
              </a:rPr>
            </a:br>
            <a:r>
              <a:rPr lang="vi-VN" sz="1600" b="1" dirty="0" smtClean="0">
                <a:solidFill>
                  <a:schemeClr val="bg1"/>
                </a:solidFill>
              </a:rPr>
              <a:t>Aș vrea în ceruri să Te întâl­nesc;</a:t>
            </a:r>
            <a:br>
              <a:rPr lang="vi-VN" sz="1600" b="1" dirty="0" smtClean="0">
                <a:solidFill>
                  <a:schemeClr val="bg1"/>
                </a:solidFill>
              </a:rPr>
            </a:br>
            <a:r>
              <a:rPr lang="vi-VN" sz="1600" b="1" dirty="0" smtClean="0">
                <a:solidFill>
                  <a:schemeClr val="bg1"/>
                </a:solidFill>
              </a:rPr>
              <a:t>Acolo, Doamne, doresc să fiu,</a:t>
            </a:r>
            <a:br>
              <a:rPr lang="vi-VN" sz="1600" b="1" dirty="0" smtClean="0">
                <a:solidFill>
                  <a:schemeClr val="bg1"/>
                </a:solidFill>
              </a:rPr>
            </a:br>
            <a:r>
              <a:rPr lang="vi-VN" sz="1600" b="1" dirty="0" smtClean="0">
                <a:solidFill>
                  <a:schemeClr val="bg1"/>
                </a:solidFill>
              </a:rPr>
              <a:t>Tot mai aproa­pe, pe veci al Tău fiu!</a:t>
            </a:r>
            <a:br>
              <a:rPr lang="vi-VN" sz="1600" b="1" dirty="0" smtClean="0">
                <a:solidFill>
                  <a:schemeClr val="bg1"/>
                </a:solidFill>
              </a:rPr>
            </a:br>
            <a:r>
              <a:rPr lang="vi-VN" sz="1600" b="1" dirty="0" smtClean="0">
                <a:solidFill>
                  <a:schemeClr val="bg1"/>
                </a:solidFill>
              </a:rPr>
              <a:t>Tot mai aproa­pe, pe veci al Tău fiu!</a:t>
            </a:r>
            <a:r>
              <a:rPr lang="en-US" sz="1600" b="1" dirty="0" smtClean="0">
                <a:solidFill>
                  <a:schemeClr val="bg1"/>
                </a:solidFill>
              </a:rPr>
              <a:t>   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10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Tot mai aproape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Tot mai aproape </dc:title>
  <dc:creator>mary</dc:creator>
  <cp:lastModifiedBy>mary</cp:lastModifiedBy>
  <cp:revision>5</cp:revision>
  <dcterms:created xsi:type="dcterms:W3CDTF">2019-03-09T17:15:53Z</dcterms:created>
  <dcterms:modified xsi:type="dcterms:W3CDTF">2019-03-09T21:52:22Z</dcterms:modified>
</cp:coreProperties>
</file>