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A2A8-18FC-44E8-A24F-5EEB20DD965D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C8E2-C90B-47F6-B75C-E293C004E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A2A8-18FC-44E8-A24F-5EEB20DD965D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C8E2-C90B-47F6-B75C-E293C004E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A2A8-18FC-44E8-A24F-5EEB20DD965D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C8E2-C90B-47F6-B75C-E293C004E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A2A8-18FC-44E8-A24F-5EEB20DD965D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C8E2-C90B-47F6-B75C-E293C004E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A2A8-18FC-44E8-A24F-5EEB20DD965D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C8E2-C90B-47F6-B75C-E293C004E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A2A8-18FC-44E8-A24F-5EEB20DD965D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C8E2-C90B-47F6-B75C-E293C004E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A2A8-18FC-44E8-A24F-5EEB20DD965D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C8E2-C90B-47F6-B75C-E293C004E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A2A8-18FC-44E8-A24F-5EEB20DD965D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C8E2-C90B-47F6-B75C-E293C004E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A2A8-18FC-44E8-A24F-5EEB20DD965D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C8E2-C90B-47F6-B75C-E293C004E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A2A8-18FC-44E8-A24F-5EEB20DD965D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C8E2-C90B-47F6-B75C-E293C004E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A2A8-18FC-44E8-A24F-5EEB20DD965D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C8E2-C90B-47F6-B75C-E293C004E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7A2A8-18FC-44E8-A24F-5EEB20DD965D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C8E2-C90B-47F6-B75C-E293C004E2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das Las Promes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16632"/>
            <a:ext cx="4392488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Todas</a:t>
            </a:r>
            <a:r>
              <a:rPr lang="en-US" b="1" dirty="0" smtClean="0"/>
              <a:t> Las </a:t>
            </a:r>
            <a:r>
              <a:rPr lang="en-US" b="1" dirty="0" err="1" smtClean="0"/>
              <a:t>Promesas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4608512" cy="590465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Todas la promesas del Señor Jesús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apoyo poderoso de mi fe.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Mientras luche aquí buscando yo su luz,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siempre en sus promesas confiaré.</a:t>
            </a:r>
            <a:endParaRPr lang="es-E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Coro</a:t>
            </a:r>
            <a:r>
              <a:rPr lang="es-ES" dirty="0" smtClean="0">
                <a:solidFill>
                  <a:srgbClr val="FF0000"/>
                </a:solidFill>
              </a:rPr>
              <a:t/>
            </a:r>
            <a:br>
              <a:rPr lang="es-ES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Grandes, fieles,</a:t>
            </a:r>
            <a:r>
              <a:rPr lang="es-ES" dirty="0" smtClean="0">
                <a:solidFill>
                  <a:srgbClr val="FF0000"/>
                </a:solidFill>
              </a:rPr>
              <a:t/>
            </a:r>
            <a:br>
              <a:rPr lang="es-ES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todas las promesas que el Señor ha dado;</a:t>
            </a:r>
            <a:r>
              <a:rPr lang="es-ES" dirty="0" smtClean="0">
                <a:solidFill>
                  <a:srgbClr val="FF0000"/>
                </a:solidFill>
              </a:rPr>
              <a:t/>
            </a:r>
            <a:br>
              <a:rPr lang="es-ES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grandes, fieles,</a:t>
            </a:r>
            <a:r>
              <a:rPr lang="es-ES" dirty="0" smtClean="0">
                <a:solidFill>
                  <a:srgbClr val="FF0000"/>
                </a:solidFill>
              </a:rPr>
              <a:t/>
            </a:r>
            <a:br>
              <a:rPr lang="es-ES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en ellas yo por siempre confiaré.</a:t>
            </a:r>
            <a:endParaRPr lang="es-ES" dirty="0" smtClean="0">
              <a:solidFill>
                <a:srgbClr val="FF0000"/>
              </a:solidFill>
            </a:endParaRPr>
          </a:p>
          <a:p>
            <a:pPr algn="l"/>
            <a:endParaRPr lang="es-ES" b="1" dirty="0" smtClean="0">
              <a:solidFill>
                <a:srgbClr val="FF0000"/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Todas sus promesas para el hombre fiel,</a:t>
            </a:r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Señor, por su Palabra, cumplirá;</a:t>
            </a:r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confiado sé que para siempre en él</a:t>
            </a:r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dulce paz mi vida gozará.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Todas las promesas del Señor serán</a:t>
            </a:r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gozo y fuerza en nuestra vida terrenal;</a:t>
            </a:r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ellas en la dura lid nos sostendrán,</a:t>
            </a:r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triunfar podremos sobre el mal.</a:t>
            </a:r>
            <a:endParaRPr lang="es-E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Todas Las Promesas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Todas Las Promesas </dc:title>
  <dc:creator>mary</dc:creator>
  <cp:lastModifiedBy>mary</cp:lastModifiedBy>
  <cp:revision>8</cp:revision>
  <dcterms:created xsi:type="dcterms:W3CDTF">2019-03-26T16:01:50Z</dcterms:created>
  <dcterms:modified xsi:type="dcterms:W3CDTF">2019-03-27T00:59:09Z</dcterms:modified>
</cp:coreProperties>
</file>