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7B6C9-5D2B-40A1-BA65-4B2A37B2AB4A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F7745-C275-4DA3-AE3B-B17B8307652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're Marching To Zion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 Bước Lên Si-ô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Ta Bước Lên Si-ôn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8352928" cy="473008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Yêu Chúa ta họp tại đây Ai nấy lộ vẻ vui thay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nhau ta hát thánh ca nhịp nhàng Cùng nhau tâu khúc thánh ca dịu dàng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Hồi ta đương nhóm dưới Ngai Nhóm chung quanh Đấng quyền oai.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Ta bước lên Si-ôn hè Tiến lên ngọn núi Si-ôn đẹp đẽ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Ngắm Si-ôn ta hăng hái bước tới Thủ đô thiêng liêng vinh quang muôn đời.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Bao kẻ không chịu tụng ca Do chẳng nhận biết Chúa Cha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Nhưng ta con cái của Vua trên trời Thật con yêu quý của Vua muôn đời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Thuật ơn vui vẻ khắp nơi Chứng ơn vui vẻ nào thôi.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phước thiên thượng ngọt ngon Lưu xuống từ núi Si-ôn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Hiện ta vui hưởng trước khi qua đời Hiện ta vui hưởng trước khi lên trời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chưa lên cõi hiển vinh Dẫu chưa lên cõi thượng thiên.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Nay hãy ca tụng không thôi Đôi mắt lụy dứt tuôn rơi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tiến qua xứ Em-ma-nu-ên Cùng nhau qua xứ Em-ma-nu-ên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lên thiên quốc hiển vinh Đến nơi thiên quốc đẹp xinh.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192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 Bước Lên Si-ôn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Buoc Len Sion</dc:title>
  <dc:creator>mary</dc:creator>
  <cp:lastModifiedBy>mary</cp:lastModifiedBy>
  <cp:revision>5</cp:revision>
  <dcterms:created xsi:type="dcterms:W3CDTF">2019-03-25T18:22:58Z</dcterms:created>
  <dcterms:modified xsi:type="dcterms:W3CDTF">2019-03-25T19:29:02Z</dcterms:modified>
</cp:coreProperties>
</file>