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1A14B-D83B-43BF-B477-57B87C3EC44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E84F1-47A9-4D75-A6C5-91C5F88D81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and' op de belof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184576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Staand</a:t>
            </a:r>
            <a:r>
              <a:rPr lang="en-US" b="1" dirty="0" smtClean="0"/>
              <a:t>' op de </a:t>
            </a:r>
            <a:r>
              <a:rPr lang="en-US" b="1" dirty="0" err="1" smtClean="0"/>
              <a:t>beloften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32656"/>
            <a:ext cx="5544616" cy="640871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Staand' op de beloften  van mijn Heer en God,                  ga ik moedig voorwaarts onder hoon en spot.                   Bergen zullen wank'len,  maar Gods woord houdt stand, veil'ge gids naar 't hemels vaderland!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Refrein:                                                                                       Glorie, glorie!  Nimmer kan het eeuwig woord               des Heren falen!  Glorie, glorie!                                              'k Sta vast op de beloften van mijn God!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Staand' op de beloften  van mijn Heer en God,                  weet ik in zijn hand geborgen  gans mijn lot.                      Glorie en aanbidding zij mijn dierb're Heer,                     zijn beloften falen nimmermeer.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Staand' op de beloften  van mijn Heer en God,                    vind ik in zijn Woord  mijn hoogste zielsgenot.                      Zijn beloften zijn, o welk een zaligheid,                                ja en amen, tot in eeuwigheid!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Staand' op de beloften  van mijn Heer en God,  onderhoud ik vast en moedig zijn gebod.                     Rustend in mijn Jezus als mijn al in al,                               vrees ik voor geen tegenspoed of val.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179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Staand' op de beloften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Staand' op de beloften</dc:title>
  <dc:creator>mary</dc:creator>
  <cp:lastModifiedBy>mary</cp:lastModifiedBy>
  <cp:revision>7</cp:revision>
  <dcterms:created xsi:type="dcterms:W3CDTF">2019-03-27T16:17:16Z</dcterms:created>
  <dcterms:modified xsi:type="dcterms:W3CDTF">2019-03-27T17:55:21Z</dcterms:modified>
</cp:coreProperties>
</file>