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8BF-49DF-45C6-B424-EEA039FC05F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D6F2-6A2D-4756-B66B-A7A2ECDBCA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8BF-49DF-45C6-B424-EEA039FC05F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D6F2-6A2D-4756-B66B-A7A2ECDBCA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8BF-49DF-45C6-B424-EEA039FC05F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D6F2-6A2D-4756-B66B-A7A2ECDBCA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8BF-49DF-45C6-B424-EEA039FC05F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D6F2-6A2D-4756-B66B-A7A2ECDBCA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8BF-49DF-45C6-B424-EEA039FC05F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D6F2-6A2D-4756-B66B-A7A2ECDBCA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8BF-49DF-45C6-B424-EEA039FC05F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D6F2-6A2D-4756-B66B-A7A2ECDBCA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8BF-49DF-45C6-B424-EEA039FC05F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D6F2-6A2D-4756-B66B-A7A2ECDBCA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8BF-49DF-45C6-B424-EEA039FC05F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D6F2-6A2D-4756-B66B-A7A2ECDBCA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8BF-49DF-45C6-B424-EEA039FC05F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D6F2-6A2D-4756-B66B-A7A2ECDBCA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8BF-49DF-45C6-B424-EEA039FC05F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D6F2-6A2D-4756-B66B-A7A2ECDBCA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78BF-49DF-45C6-B424-EEA039FC05F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D6F2-6A2D-4756-B66B-A7A2ECDBCA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278BF-49DF-45C6-B424-EEA039FC05FF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ED6F2-6A2D-4756-B66B-A7A2ECDBCA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nds Jezus nu woont in mijn h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624736" cy="434479"/>
          </a:xfrm>
        </p:spPr>
        <p:txBody>
          <a:bodyPr>
            <a:normAutofit fontScale="90000"/>
          </a:bodyPr>
          <a:lstStyle/>
          <a:p>
            <a:r>
              <a:rPr lang="nl-NL" sz="4000" b="1" dirty="0" smtClean="0"/>
              <a:t>Sinds Jezus nu woont in mijn hart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6696744" cy="5256584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Welk een omkeer heeft God   in mijn leven gewrocht,                                                        sinds Jezus nu woont in mijn hart; Er is vrede in mijn ziel,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 'k zo lang reeds naar zocht, sinds Jezus nu woont in mijn hart.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Sinds Jezus nu woont in mijn hart Sinds Jezus nu woont in mijn hart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Is mijn blijdschap en vreê als de golven der zee,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r>
              <a:rPr lang="nl-NL" sz="1800" b="1" dirty="0" smtClean="0">
                <a:solidFill>
                  <a:srgbClr val="FF0000"/>
                </a:solidFill>
              </a:rPr>
              <a:t>sinds Jezus nu woont in mijn hart.</a:t>
            </a:r>
            <a:br>
              <a:rPr lang="nl-NL" sz="1800" b="1" dirty="0" smtClean="0">
                <a:solidFill>
                  <a:srgbClr val="FF0000"/>
                </a:solidFill>
              </a:rPr>
            </a:br>
            <a:endParaRPr lang="nl-NL" sz="18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de hoop op Zijn komst  ligt mijn anker nu vast,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sinds Jezus nu woont in mijn hart;  En geen twijfel drukt langer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ziel als een last,  sinds Jezus nu woont in mijn hart.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 Ben verzekerd, aan 't eind  wacht m' een kroon na de strijd,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sinds Jezus nu woont in mijn hart;  'k Reis nu blij naar de Stad,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door God is bereid,  sinds Jezus nu woont in mijn hart.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Sinds Jezus nu woont in mijn hart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Sinds Jezus nu woont in mijn hart</dc:title>
  <dc:creator>mary</dc:creator>
  <cp:lastModifiedBy>mary</cp:lastModifiedBy>
  <cp:revision>4</cp:revision>
  <dcterms:created xsi:type="dcterms:W3CDTF">2019-03-01T19:06:29Z</dcterms:created>
  <dcterms:modified xsi:type="dcterms:W3CDTF">2019-03-01T19:35:17Z</dcterms:modified>
</cp:coreProperties>
</file>