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BB2B8-55F8-451D-B680-CFD54182B997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8AFAF-2C7C-40C0-ABD6-D0C4665A10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i je t'apparti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24847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Oui</a:t>
            </a:r>
            <a:r>
              <a:rPr lang="en-US" b="1" dirty="0" smtClean="0"/>
              <a:t> je </a:t>
            </a:r>
            <a:r>
              <a:rPr lang="en-US" b="1" dirty="0" err="1" smtClean="0"/>
              <a:t>t'appartiens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248472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je T'appartiens et j'entends Ta voix;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 est si douce à mon </a:t>
            </a:r>
            <a:r>
              <a:rPr lang="fr-FR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Voulant me sauver, sur l'infâme bois,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T'es immolé, Seigneur.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Refrain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Tout mon être soupire après Toi,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Car Ta grâce et Ton amour,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Tendre Maître, source de ma foi,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Sont ma part jour après jour.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Qu'il est doux, Seigneur, qu'il est précieux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ton humble racheté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jouir en paix des dons merveilleux,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Ta divine bonté..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l'autel, je veux enfin déposer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 biens, mon âme et mes jours;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sur Toi mon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peut se reposer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compter sur Ton secours. 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le ciel, bientôt, mes yeux Te verront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Ton trône glorieux;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mes chants, alors, te célébreront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accents mélodieux.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Oui je t'appartiens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Oui je t'appartiens </dc:title>
  <dc:creator>mary</dc:creator>
  <cp:lastModifiedBy>mary</cp:lastModifiedBy>
  <cp:revision>2</cp:revision>
  <dcterms:created xsi:type="dcterms:W3CDTF">2019-03-30T01:08:49Z</dcterms:created>
  <dcterms:modified xsi:type="dcterms:W3CDTF">2019-03-30T18:07:20Z</dcterms:modified>
</cp:coreProperties>
</file>