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E5BE9-FCC7-46E9-A605-EB302D9411A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45528-32AA-42C7-B919-65798BBE8B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ze Va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332656"/>
            <a:ext cx="2880320" cy="4344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Onze Vader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264696" cy="4248472"/>
          </a:xfrm>
        </p:spPr>
        <p:txBody>
          <a:bodyPr>
            <a:normAutofit/>
          </a:bodyPr>
          <a:lstStyle/>
          <a:p>
            <a:pPr algn="l"/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Onze Vader die in de Hemelen zijt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Geheiligd zij Uw Naam.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Rijk kome,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Wil geschiede op aarde als in de Hemel.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 ons heden ons dagelijks brood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vergeef ons onze schulden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gelijk ook wij vergeven aan onze schuldenaren.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leid ons niet in bekoring,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verlos ons van het kwade.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van U is de Kracht</a:t>
            </a:r>
            <a:b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de Heerlijkheid in Eeuwigheid Amen.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Onze Vader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Onze Vader</dc:title>
  <dc:creator>mary</dc:creator>
  <cp:lastModifiedBy>mary</cp:lastModifiedBy>
  <cp:revision>4</cp:revision>
  <dcterms:created xsi:type="dcterms:W3CDTF">2019-03-06T18:30:51Z</dcterms:created>
  <dcterms:modified xsi:type="dcterms:W3CDTF">2019-03-06T19:18:01Z</dcterms:modified>
</cp:coreProperties>
</file>