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B4886-A43A-4274-8082-5395F187C19F}" type="datetimeFigureOut">
              <a:rPr lang="en-US" smtClean="0"/>
              <a:pPr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2A7B5-EB24-479B-AD46-C4092F6D43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bosit și frânt de cale lung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048672" cy="434479"/>
          </a:xfrm>
        </p:spPr>
        <p:txBody>
          <a:bodyPr>
            <a:normAutofit fontScale="90000"/>
          </a:bodyPr>
          <a:lstStyle/>
          <a:p>
            <a:r>
              <a:rPr lang="fr-FR" b="1" dirty="0" err="1" smtClean="0"/>
              <a:t>Obosit</a:t>
            </a:r>
            <a:r>
              <a:rPr lang="fr-FR" b="1" dirty="0" smtClean="0"/>
              <a:t> și </a:t>
            </a:r>
            <a:r>
              <a:rPr lang="fr-FR" b="1" dirty="0" err="1" smtClean="0"/>
              <a:t>frânt</a:t>
            </a:r>
            <a:r>
              <a:rPr lang="fr-FR" b="1" dirty="0" smtClean="0"/>
              <a:t> de cale </a:t>
            </a:r>
            <a:r>
              <a:rPr lang="fr-FR" b="1" dirty="0" err="1" smtClean="0"/>
              <a:t>lungă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3816424" cy="509012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Obosit şi frânt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cale lungă,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Vino la Domnul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V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 la Domnul!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dureri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o-R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grijile te-alungă,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Vino la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Refrain</a:t>
            </a:r>
            <a:endParaRPr lang="en-US" sz="16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Vino la Domnul, 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ino la Domnul,</a:t>
            </a:r>
            <a:b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N-ai alt prieten 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o-RO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bun</a:t>
            </a:r>
            <a:b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Lui mână pururi 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o-RO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întinsă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          Vino 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Domnul 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Isus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algn="l"/>
            <a:endParaRPr lang="it-IT" sz="12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izvor de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o-R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acrimi se porneşte,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Vino la Domnul,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o-R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 la Domnul!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păcate chipul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o-R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roşeşte,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Vino la Domnul Isus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se-adună nori </a:t>
            </a:r>
            <a:r>
              <a:rPr lang="ro-R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tulburare,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Vino la Domnul,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o-R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 la Domnul!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Viitorul trist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o-R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îţi apare,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Vino la Domnul Isus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fiorul morţii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o-R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e-mpresoară,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Vino la Domnul,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o-R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 la Domnul!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voieşti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o-R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sfinţilor coroană,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Vino la Domnul Isus!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Obosit și frânt de cale lungă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Obosit și frânt de cale lungă</dc:title>
  <dc:creator>mary</dc:creator>
  <cp:lastModifiedBy>mary</cp:lastModifiedBy>
  <cp:revision>6</cp:revision>
  <dcterms:created xsi:type="dcterms:W3CDTF">2019-03-16T02:03:51Z</dcterms:created>
  <dcterms:modified xsi:type="dcterms:W3CDTF">2019-03-18T15:15:59Z</dcterms:modified>
</cp:coreProperties>
</file>