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B1BC2-3F10-4EA3-962C-0410DA3B01E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D99A-2427-41B5-8427-FD8D5EC23C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n Di Bukit Yang Ja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04056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Nun Di Bukit Yang </a:t>
            </a:r>
            <a:r>
              <a:rPr lang="en-US" b="1" dirty="0" err="1" smtClean="0"/>
              <a:t>Jauh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4536504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Refrain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Salib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itu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junjung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penuh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Hingga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ajalku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Salib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itu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rangkul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teguh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Dan </a:t>
            </a:r>
            <a:r>
              <a:rPr lang="en-US" sz="2000" b="1" dirty="0" err="1" smtClean="0">
                <a:solidFill>
                  <a:srgbClr val="FF0000"/>
                </a:solidFill>
              </a:rPr>
              <a:t>mahkota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kelak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milikku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Ketempat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kemuliaanNya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Nun Di Bukit Yang Jauh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Nun Di Bukit Yang Jauh </dc:title>
  <dc:creator>mary</dc:creator>
  <cp:lastModifiedBy>mary</cp:lastModifiedBy>
  <cp:revision>5</cp:revision>
  <dcterms:created xsi:type="dcterms:W3CDTF">2019-03-19T19:46:26Z</dcterms:created>
  <dcterms:modified xsi:type="dcterms:W3CDTF">2019-03-19T20:31:55Z</dcterms:modified>
</cp:coreProperties>
</file>