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0E34A-7266-434B-AD65-DC3F9CFE3679}" type="datetimeFigureOut">
              <a:rPr lang="en-US" smtClean="0"/>
              <a:pPr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A25A3-ABCB-4DBF-A110-A857099456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us Marchons Vers  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184576" cy="3326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Nous </a:t>
            </a:r>
            <a:r>
              <a:rPr lang="en-US" sz="3600" b="1" dirty="0" err="1" smtClean="0"/>
              <a:t>Marchons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Vers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Sion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4536504" cy="568863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Laissons voir notre joie, nous qui aimons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Seigneur, joignons au chant un doux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accord, joignons au chant un doux accord et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environnant le trône, et environnant le trône.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Chœur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Nous marchons vers Sion merveilleuse, 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merveilleuse Sion, nous montons tout droit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vers Sion. La merveilleuse cité de Dieu.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Qu’ils refusent de chanter ceux qui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connaissent pas notre Dieu mais les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enfants du roi céleste mais les enfants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Roi céleste. Proclameront leur joie,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proclameront leur joie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colline de Sion nous produit les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délices sacrées. Avant de fouler les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domaines célestes, Avant de fouler les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domaines célestes ou marche sur les rues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d’or, ou marche sur les rues d’or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Puissent nos chant abonder et chaque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larme être séchée nous marchons sur les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traces d’Emmanuel, vers les beaux pays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d’En-Haut, vers les beaux pays d’En-Haut.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Nous Marchons Vers 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Nous marchons vers Sion</dc:title>
  <dc:creator>mary</dc:creator>
  <cp:lastModifiedBy>mary</cp:lastModifiedBy>
  <cp:revision>8</cp:revision>
  <dcterms:created xsi:type="dcterms:W3CDTF">2019-03-25T18:53:01Z</dcterms:created>
  <dcterms:modified xsi:type="dcterms:W3CDTF">2019-03-25T23:37:15Z</dcterms:modified>
</cp:coreProperties>
</file>