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27B6B-E776-4A72-8191-87C3F2FF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052D9-FB58-4861-8E87-E7330760F3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lest Be The Tie That Bind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Heri Kifu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260648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Ni </a:t>
            </a:r>
            <a:r>
              <a:rPr lang="en-US" b="1" dirty="0" err="1" smtClean="0"/>
              <a:t>Heri</a:t>
            </a:r>
            <a:r>
              <a:rPr lang="en-US" b="1" dirty="0" smtClean="0"/>
              <a:t> </a:t>
            </a:r>
            <a:r>
              <a:rPr lang="en-US" b="1" dirty="0" err="1" smtClean="0"/>
              <a:t>Kifungo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1412776"/>
            <a:ext cx="5256584" cy="45365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kifungo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Kinachotufunga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Mioyo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Kikristo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M-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Tunatoa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masumbufu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pamoja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Tunavishiriki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Matata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shida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twatoa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Chozi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fanaka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Tunapoachana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twalia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tutakutana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M-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wisho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 Heri Kifungo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Heri Kifungo </dc:title>
  <dc:creator>mary</dc:creator>
  <cp:lastModifiedBy>mary</cp:lastModifiedBy>
  <cp:revision>3</cp:revision>
  <dcterms:created xsi:type="dcterms:W3CDTF">2019-03-05T01:08:56Z</dcterms:created>
  <dcterms:modified xsi:type="dcterms:W3CDTF">2019-03-05T01:48:52Z</dcterms:modified>
</cp:coreProperties>
</file>