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A0A7-3FCE-448F-BAD9-735FEC9BF617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8EC5-7A58-4A32-A4BA-44C4E84AA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A0A7-3FCE-448F-BAD9-735FEC9BF617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8EC5-7A58-4A32-A4BA-44C4E84AA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A0A7-3FCE-448F-BAD9-735FEC9BF617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8EC5-7A58-4A32-A4BA-44C4E84AA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A0A7-3FCE-448F-BAD9-735FEC9BF617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8EC5-7A58-4A32-A4BA-44C4E84AA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A0A7-3FCE-448F-BAD9-735FEC9BF617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8EC5-7A58-4A32-A4BA-44C4E84AA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A0A7-3FCE-448F-BAD9-735FEC9BF617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8EC5-7A58-4A32-A4BA-44C4E84AA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A0A7-3FCE-448F-BAD9-735FEC9BF617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8EC5-7A58-4A32-A4BA-44C4E84AA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A0A7-3FCE-448F-BAD9-735FEC9BF617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8EC5-7A58-4A32-A4BA-44C4E84AA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A0A7-3FCE-448F-BAD9-735FEC9BF617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8EC5-7A58-4A32-A4BA-44C4E84AA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A0A7-3FCE-448F-BAD9-735FEC9BF617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8EC5-7A58-4A32-A4BA-44C4E84AA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A0A7-3FCE-448F-BAD9-735FEC9BF617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8EC5-7A58-4A32-A4BA-44C4E84AA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BA0A7-3FCE-448F-BAD9-735FEC9BF617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28EC5-7A58-4A32-A4BA-44C4E84AA9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uyện Theo Ý C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464496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Theo Ý Cha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5112568" cy="5688632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nguyện theo ý Cha Vâng phục luôn luôn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 là Thợ gốm thiêng Đất sét là con.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nguyện theo ý Cha Xin Ngài nung đúc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chỉ biết yên lặng Đợi chờ vâng phục. 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nguyện theo ý Cha Vâng phục luôn luôn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Ngài tra xét con Thử con, rèn con.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 này xin tẩy thanh Tinh sạch hơn tuyết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cúi dưới chân Ngài Khiêm nhường chân thật. 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nguyện theo ý Cha Vâng phục luôn luôn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Đương bị thương mỏi mê Khẩn Cha dìu con.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 quyền năng dưới trên Qui về Cha thánh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hãy đưa tay rờ Con được yên lành.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nguyện theo ý Cha Vâng phục luôn luôn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Ngài cai quản con Cả thân, hồn con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 đầy ơn Thánh Linh Cho người ta thấy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Duy Cứu Chúa Jê-sus Cai trị </a:t>
            </a:r>
            <a:r>
              <a:rPr lang="vi-VN" sz="1600" b="1" dirty="0" smtClean="0">
                <a:solidFill>
                  <a:schemeClr val="bg1"/>
                </a:solidFill>
              </a:rPr>
              <a:t>tâm này.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156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Nguyện Theo Ý Cha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Nguyện Theo Ý Cha </dc:title>
  <dc:creator>mary</dc:creator>
  <cp:lastModifiedBy>mary</cp:lastModifiedBy>
  <cp:revision>3</cp:revision>
  <dcterms:created xsi:type="dcterms:W3CDTF">2019-03-19T14:30:57Z</dcterms:created>
  <dcterms:modified xsi:type="dcterms:W3CDTF">2019-03-19T16:44:03Z</dcterms:modified>
</cp:coreProperties>
</file>