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1EC70-E58F-410D-9130-7301118E3082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5058-5B47-4178-AFE9-DDA4496CB6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me th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s grato a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grato</a:t>
            </a:r>
            <a:r>
              <a:rPr lang="en-US" b="1" dirty="0" smtClean="0"/>
              <a:t> a Ti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4608512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meu Senhor, dá-me mais gratidão,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tudo que Tu fizeste por mim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Tua graça no meu coração,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 encheu de ventura sem fim!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Coro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Mais grato a Ti, mais grato a Ti.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Mais consagrado, ó faz-me, Senhor!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Mais humilhado e cheio de amor,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Faz-me mais grato a ti, mais grato a Ti!</a:t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graças deste ao meu coração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santidade, a paz e a fé;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celeste e consolação,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liberdade de estar aos Teus pés.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meu Senhor, Tu fizeste por mim,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ninguém poderia fazer;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pregado verteste, assim,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Sangue, no qual sempre posso vencer!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Mais grato a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 grato a Ti </dc:title>
  <dc:creator>mary</dc:creator>
  <cp:lastModifiedBy>mary</cp:lastModifiedBy>
  <cp:revision>4</cp:revision>
  <dcterms:created xsi:type="dcterms:W3CDTF">2019-03-23T21:40:59Z</dcterms:created>
  <dcterms:modified xsi:type="dcterms:W3CDTF">2019-03-23T23:14:38Z</dcterms:modified>
</cp:coreProperties>
</file>