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F2-831D-4CE6-9766-867FFD31F2C0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FE6B-A44C-4A1E-B3E2-B4D73EFBB6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F2-831D-4CE6-9766-867FFD31F2C0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FE6B-A44C-4A1E-B3E2-B4D73EFBB6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F2-831D-4CE6-9766-867FFD31F2C0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FE6B-A44C-4A1E-B3E2-B4D73EFBB6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F2-831D-4CE6-9766-867FFD31F2C0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FE6B-A44C-4A1E-B3E2-B4D73EFBB6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F2-831D-4CE6-9766-867FFD31F2C0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FE6B-A44C-4A1E-B3E2-B4D73EFBB6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F2-831D-4CE6-9766-867FFD31F2C0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FE6B-A44C-4A1E-B3E2-B4D73EFBB6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F2-831D-4CE6-9766-867FFD31F2C0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FE6B-A44C-4A1E-B3E2-B4D73EFBB6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F2-831D-4CE6-9766-867FFD31F2C0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FE6B-A44C-4A1E-B3E2-B4D73EFBB6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F2-831D-4CE6-9766-867FFD31F2C0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FE6B-A44C-4A1E-B3E2-B4D73EFBB6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F2-831D-4CE6-9766-867FFD31F2C0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FE6B-A44C-4A1E-B3E2-B4D73EFBB6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2F2-831D-4CE6-9766-867FFD31F2C0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FE6B-A44C-4A1E-B3E2-B4D73EFBB6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362F2-831D-4CE6-9766-867FFD31F2C0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4FE6B-A44C-4A1E-B3E2-B4D73EFBB6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úc Giê xu ngự trong lò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256584" cy="360040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Lúc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Giê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xu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ngự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trong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lòng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4824536" cy="5976664"/>
          </a:xfrm>
        </p:spPr>
        <p:txBody>
          <a:bodyPr>
            <a:noAutofit/>
          </a:bodyPr>
          <a:lstStyle/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Lạ lùng thay đời tôi nay nhờ ân điển được đổi thay,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Jêsus ngự vô tâm linh nầy;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xưa tôi tìm đâu đâu mà nay thấy chân lý đây.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Chính lúc lòng hằng có Chúa ngự đấy,</a:t>
            </a:r>
            <a:b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200" b="1" dirty="0" smtClean="0">
                <a:solidFill>
                  <a:srgbClr val="FF0000"/>
                </a:solidFill>
              </a:rPr>
              <a:t>Điệp khúc: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Chúa Jêsus ngự tâm tôi mừng bấy!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Chúa Jêsus ngự tâm tôi đêm ngày,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sự mừng vui tràn ngập tôi dường như biển đang nhẩy sóng.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Lúc Jêsus ngự đến ở trong lòng. </a:t>
            </a:r>
          </a:p>
          <a:p>
            <a:pPr algn="l"/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rày không còn lạc sai, không vơ vẩn như trước đâu,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Jêsus ngự vô tâm linh nầy;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mọi tội xưa dầu như son mà nay rửa trông trắng phau.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Chính lúc lòng hằng có Chúa ngự đấy,</a:t>
            </a:r>
            <a:b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Đời tôi nay được cậy trông càng thêm chắc không đổi thay,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Jêsus ngự vô tâm linh nầy;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Mọi luồng mây ngờ vực tan, còn chi cản ngăn nữa đây.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Chính lúc lòng hằng có Chúa ngự đấy,</a:t>
            </a:r>
            <a:b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Kìa, một luồng chân quang đương bật soi trong trũng tử vong,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Jêsus ngự vô tâm linh nầy;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Nhìn từ xa kìa thiên môn ngày nay thấy đương mở tung.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Chính lúc lòng hằng có Chúa ngự đấy,</a:t>
            </a:r>
            <a:b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vi-V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Một ngày kia, mừng vui thay! Được bay lên cung hiển vinh,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Jêsus ngự vô tâm linh nầy;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hân hoan nhẹ nhàng thay được đi đến nơi vĩnh sinh.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Chính lúc lòng hằng có Chúa ngự đấy.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Lúc Giê xu ngự trong lòng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Lúc Giê xu ngự trong lòng </dc:title>
  <dc:creator>mary</dc:creator>
  <cp:lastModifiedBy>mary</cp:lastModifiedBy>
  <cp:revision>2</cp:revision>
  <dcterms:created xsi:type="dcterms:W3CDTF">2019-03-04T14:36:02Z</dcterms:created>
  <dcterms:modified xsi:type="dcterms:W3CDTF">2019-03-04T16:04:40Z</dcterms:modified>
</cp:coreProperties>
</file>