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1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B43E2-3D63-4215-937C-4F545FF7A9AD}" type="datetimeFigureOut">
              <a:rPr lang="en-US" smtClean="0"/>
              <a:pPr/>
              <a:t>3/11/2019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BB731-6588-4CAB-85D5-B9CE5E4ED7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B43E2-3D63-4215-937C-4F545FF7A9AD}" type="datetimeFigureOut">
              <a:rPr lang="en-US" smtClean="0"/>
              <a:pPr/>
              <a:t>3/11/2019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BB731-6588-4CAB-85D5-B9CE5E4ED7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B43E2-3D63-4215-937C-4F545FF7A9AD}" type="datetimeFigureOut">
              <a:rPr lang="en-US" smtClean="0"/>
              <a:pPr/>
              <a:t>3/11/2019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BB731-6588-4CAB-85D5-B9CE5E4ED7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B43E2-3D63-4215-937C-4F545FF7A9AD}" type="datetimeFigureOut">
              <a:rPr lang="en-US" smtClean="0"/>
              <a:pPr/>
              <a:t>3/11/2019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BB731-6588-4CAB-85D5-B9CE5E4ED7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B43E2-3D63-4215-937C-4F545FF7A9AD}" type="datetimeFigureOut">
              <a:rPr lang="en-US" smtClean="0"/>
              <a:pPr/>
              <a:t>3/11/2019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BB731-6588-4CAB-85D5-B9CE5E4ED7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B43E2-3D63-4215-937C-4F545FF7A9AD}" type="datetimeFigureOut">
              <a:rPr lang="en-US" smtClean="0"/>
              <a:pPr/>
              <a:t>3/11/2019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BB731-6588-4CAB-85D5-B9CE5E4ED7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B43E2-3D63-4215-937C-4F545FF7A9AD}" type="datetimeFigureOut">
              <a:rPr lang="en-US" smtClean="0"/>
              <a:pPr/>
              <a:t>3/11/2019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BB731-6588-4CAB-85D5-B9CE5E4ED7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B43E2-3D63-4215-937C-4F545FF7A9AD}" type="datetimeFigureOut">
              <a:rPr lang="en-US" smtClean="0"/>
              <a:pPr/>
              <a:t>3/11/2019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BB731-6588-4CAB-85D5-B9CE5E4ED7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B43E2-3D63-4215-937C-4F545FF7A9AD}" type="datetimeFigureOut">
              <a:rPr lang="en-US" smtClean="0"/>
              <a:pPr/>
              <a:t>3/11/2019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BB731-6588-4CAB-85D5-B9CE5E4ED7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B43E2-3D63-4215-937C-4F545FF7A9AD}" type="datetimeFigureOut">
              <a:rPr lang="en-US" smtClean="0"/>
              <a:pPr/>
              <a:t>3/11/2019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BB731-6588-4CAB-85D5-B9CE5E4ED7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B43E2-3D63-4215-937C-4F545FF7A9AD}" type="datetimeFigureOut">
              <a:rPr lang="en-US" smtClean="0"/>
              <a:pPr/>
              <a:t>3/11/2019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BB731-6588-4CAB-85D5-B9CE5E4ED7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EB43E2-3D63-4215-937C-4F545FF7A9AD}" type="datetimeFigureOut">
              <a:rPr lang="en-US" smtClean="0"/>
              <a:pPr/>
              <a:t>3/11/2019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1BB731-6588-4CAB-85D5-B9CE5E4ED74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내 주를 가까이 하려 함은3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aribu na wew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0"/>
            <a:ext cx="3816424" cy="692696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Karibu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wewe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764704"/>
            <a:ext cx="5904656" cy="4968552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Karibu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wewe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Mungu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wangu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karibu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zaidi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Bwana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wangu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zote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niwe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karibu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wewe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karibu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zaidi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Mungu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wangu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Mimi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nasafiri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Duniani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pa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kupumzika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sipaoni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Nilalapo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niwe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karibu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wewe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karibu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zaidi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Mungu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wangu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Yote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unipayo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yanivuta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Pa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kukaribia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nitapata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nielekezwe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karibu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Wewe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Karibu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zaidi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Mungu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wangu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nguvu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zangu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nikusifu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mwamba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uwe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maji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Wokovu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Mashakani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niwe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karibu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wewe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karibu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zaidi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Mungu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wangu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nyumbani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Baba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yangu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zikikoma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hapa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zangu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furaha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niwe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pamoja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wewe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karibu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kabisa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Mungu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wangu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16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Karibu na wewe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Karibu na wewe</dc:title>
  <dc:creator>mary</dc:creator>
  <cp:lastModifiedBy>mary</cp:lastModifiedBy>
  <cp:revision>9</cp:revision>
  <dcterms:created xsi:type="dcterms:W3CDTF">2019-03-11T15:54:29Z</dcterms:created>
  <dcterms:modified xsi:type="dcterms:W3CDTF">2019-03-11T22:32:08Z</dcterms:modified>
</cp:coreProperties>
</file>