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57" d="100"/>
          <a:sy n="57" d="100"/>
        </p:scale>
        <p:origin x="-101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CBB4A-6B72-4FA7-8D5D-20A93E8A78C7}" type="datetimeFigureOut">
              <a:rPr lang="en-US" smtClean="0"/>
              <a:pPr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156A-74AB-4588-86A1-C10D066E6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CBB4A-6B72-4FA7-8D5D-20A93E8A78C7}" type="datetimeFigureOut">
              <a:rPr lang="en-US" smtClean="0"/>
              <a:pPr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156A-74AB-4588-86A1-C10D066E6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CBB4A-6B72-4FA7-8D5D-20A93E8A78C7}" type="datetimeFigureOut">
              <a:rPr lang="en-US" smtClean="0"/>
              <a:pPr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156A-74AB-4588-86A1-C10D066E6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CBB4A-6B72-4FA7-8D5D-20A93E8A78C7}" type="datetimeFigureOut">
              <a:rPr lang="en-US" smtClean="0"/>
              <a:pPr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156A-74AB-4588-86A1-C10D066E6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CBB4A-6B72-4FA7-8D5D-20A93E8A78C7}" type="datetimeFigureOut">
              <a:rPr lang="en-US" smtClean="0"/>
              <a:pPr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156A-74AB-4588-86A1-C10D066E6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CBB4A-6B72-4FA7-8D5D-20A93E8A78C7}" type="datetimeFigureOut">
              <a:rPr lang="en-US" smtClean="0"/>
              <a:pPr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156A-74AB-4588-86A1-C10D066E6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CBB4A-6B72-4FA7-8D5D-20A93E8A78C7}" type="datetimeFigureOut">
              <a:rPr lang="en-US" smtClean="0"/>
              <a:pPr/>
              <a:t>3/8/2019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156A-74AB-4588-86A1-C10D066E6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CBB4A-6B72-4FA7-8D5D-20A93E8A78C7}" type="datetimeFigureOut">
              <a:rPr lang="en-US" smtClean="0"/>
              <a:pPr/>
              <a:t>3/8/2019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156A-74AB-4588-86A1-C10D066E6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CBB4A-6B72-4FA7-8D5D-20A93E8A78C7}" type="datetimeFigureOut">
              <a:rPr lang="en-US" smtClean="0"/>
              <a:pPr/>
              <a:t>3/8/2019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156A-74AB-4588-86A1-C10D066E6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CBB4A-6B72-4FA7-8D5D-20A93E8A78C7}" type="datetimeFigureOut">
              <a:rPr lang="en-US" smtClean="0"/>
              <a:pPr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156A-74AB-4588-86A1-C10D066E6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CBB4A-6B72-4FA7-8D5D-20A93E8A78C7}" type="datetimeFigureOut">
              <a:rPr lang="en-US" smtClean="0"/>
              <a:pPr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156A-74AB-4588-86A1-C10D066E6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CBB4A-6B72-4FA7-8D5D-20A93E8A78C7}" type="datetimeFigureOut">
              <a:rPr lang="en-US" smtClean="0"/>
              <a:pPr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0156A-74AB-4588-86A1-C10D066E6F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영원하신 기업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 'wọ ni t'emi laela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518457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 'wọ ni t'emi laelae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4536504" cy="46085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'wọ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t'emi laelae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faramọ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Ọ,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Ọ,         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mi, 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faram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ṣe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ṣ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ngbadura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Tayọtayọ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Tayọtayọ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Mu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gunlẹ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ṣ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ayeaye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nsunm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Ọ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Ọ,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ṣ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ilẹkun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ayeaye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nsunmọ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Ọ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52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 'wọ ni t'emi laelae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 'wọ ni t'emi laelae </dc:title>
  <dc:creator>mary</dc:creator>
  <cp:lastModifiedBy>mary</cp:lastModifiedBy>
  <cp:revision>33</cp:revision>
  <dcterms:created xsi:type="dcterms:W3CDTF">2019-01-31T16:42:34Z</dcterms:created>
  <dcterms:modified xsi:type="dcterms:W3CDTF">2019-03-09T02:30:44Z</dcterms:modified>
</cp:coreProperties>
</file>