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60" d="100"/>
          <a:sy n="60" d="100"/>
        </p:scale>
        <p:origin x="-2021" y="-2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3F375-E8BB-4D5B-9FFF-4781D670A68F}" type="datetimeFigureOut">
              <a:rPr lang="en-US" smtClean="0"/>
              <a:pPr/>
              <a:t>3/1/2019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5C544-54CA-4EE0-92BF-B25374731A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Jesus, lover of my soul 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esu olufe okan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339752" y="188641"/>
            <a:ext cx="4392488" cy="360040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Jesu</a:t>
            </a:r>
            <a:r>
              <a:rPr lang="en-US" b="1" dirty="0" smtClean="0"/>
              <a:t> </a:t>
            </a:r>
            <a:r>
              <a:rPr lang="en-US" b="1" dirty="0" err="1" smtClean="0"/>
              <a:t>olufe</a:t>
            </a:r>
            <a:r>
              <a:rPr lang="en-US" b="1" dirty="0" smtClean="0"/>
              <a:t> </a:t>
            </a:r>
            <a:r>
              <a:rPr lang="en-US" b="1" dirty="0" err="1" smtClean="0"/>
              <a:t>okan</a:t>
            </a:r>
            <a:r>
              <a:rPr lang="en-US" b="1" dirty="0" smtClean="0"/>
              <a:t> mi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692696"/>
            <a:ext cx="5400600" cy="568863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olufẹ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ọkàn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nsala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s’aiya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Sa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t’irumi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sunmo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s’oke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Pa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Olugbala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tit’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iji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aiyey’o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pin,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 To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lo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s’ebute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nikehin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mi. </a:t>
            </a:r>
          </a:p>
          <a:p>
            <a:pPr algn="l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mo, </a:t>
            </a: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f’emi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gbekele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n’iranlowo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mi;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Masai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f’iye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D’abo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b’ori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 </a:t>
            </a:r>
          </a:p>
          <a:p>
            <a:pPr algn="l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Kristi, ‘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r’ohun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gbogbo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Gb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t’o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w’alaisan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at’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afọju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l’oruko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alaiododo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l’emi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Mo kun 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pupo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kun fun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Ododo</a:t>
            </a:r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</a:p>
          <a:p>
            <a:pPr algn="l"/>
            <a:endParaRPr lang="en-US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l’opo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ore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ọfẹ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lati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bor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mi,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Iwọsan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We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ọkàn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 mo, </a:t>
            </a: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Iwọ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l’orisun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jẹ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mbu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re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’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ofe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jade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okan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mi, Si 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iye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ainipekun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48</Words>
  <Application>Microsoft Office PowerPoint</Application>
  <PresentationFormat>On-screen Show (4:3)</PresentationFormat>
  <Paragraphs>15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Jesu olufe okan mi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Jesu olufe okan mi </dc:title>
  <dc:creator>mary</dc:creator>
  <cp:lastModifiedBy>mary</cp:lastModifiedBy>
  <cp:revision>55</cp:revision>
  <dcterms:created xsi:type="dcterms:W3CDTF">2019-02-14T01:01:48Z</dcterms:created>
  <dcterms:modified xsi:type="dcterms:W3CDTF">2019-03-01T17:00:50Z</dcterms:modified>
</cp:coreProperties>
</file>