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4C18-4D3E-4741-8A17-5B82FC236189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5AEC-A608-4884-AE33-F789EDBB02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4C18-4D3E-4741-8A17-5B82FC236189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5AEC-A608-4884-AE33-F789EDBB02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4C18-4D3E-4741-8A17-5B82FC236189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5AEC-A608-4884-AE33-F789EDBB02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4C18-4D3E-4741-8A17-5B82FC236189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5AEC-A608-4884-AE33-F789EDBB02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4C18-4D3E-4741-8A17-5B82FC236189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5AEC-A608-4884-AE33-F789EDBB02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4C18-4D3E-4741-8A17-5B82FC236189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5AEC-A608-4884-AE33-F789EDBB02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4C18-4D3E-4741-8A17-5B82FC236189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5AEC-A608-4884-AE33-F789EDBB02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4C18-4D3E-4741-8A17-5B82FC236189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5AEC-A608-4884-AE33-F789EDBB02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4C18-4D3E-4741-8A17-5B82FC236189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5AEC-A608-4884-AE33-F789EDBB02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4C18-4D3E-4741-8A17-5B82FC236189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5AEC-A608-4884-AE33-F789EDBB02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4C18-4D3E-4741-8A17-5B82FC236189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5AEC-A608-4884-AE33-F789EDBB02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14C18-4D3E-4741-8A17-5B82FC236189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D5AEC-A608-4884-AE33-F789EDBB02D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성자의 귀한 몸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15189" y="0"/>
            <a:ext cx="9113621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sus iubirea 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"/>
            <a:ext cx="3312368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Isus</a:t>
            </a:r>
            <a:r>
              <a:rPr lang="en-US" b="1" dirty="0" smtClean="0"/>
              <a:t> </a:t>
            </a:r>
            <a:r>
              <a:rPr lang="en-US" b="1" dirty="0" err="1" smtClean="0"/>
              <a:t>iubirea</a:t>
            </a:r>
            <a:r>
              <a:rPr lang="en-US" b="1" dirty="0" smtClean="0"/>
              <a:t> </a:t>
            </a:r>
            <a:r>
              <a:rPr lang="en-US" b="1" dirty="0" err="1" smtClean="0"/>
              <a:t>ta</a:t>
            </a:r>
            <a:endParaRPr lang="en-US" b="1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3888432" cy="5472608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 iubirea Ta, mie mi-ai dat,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Nimic n-ascund Doamne,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m-ai salvat!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Cred că iubirea Ta, sfinţeşte inima,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Inima mea o dau, pentru Isus!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 mila Ta, acum, primeşte-mă!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braţul Tău Doamne, O, ţine-mă!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 să port crucea mea,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Slăvind iubirea Ta.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Mereu eu voi cânta, pentru Isus!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Sfinţeşte-mi inima şi fă-mă bun.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Oricine va afla cui mă supun;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Isus fac orice, numai cu iubire,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Inima mea o dau pentru Isus!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 ce eu sunt şi am, e Harul Tău,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Altă avere n-am, O, Domnul meu;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Tine când privesc,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Eu, mă îmbogăţesc!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Deci cu iubire sunt, pentru Isus.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Isus iubirea ta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Isus iubirea ta</dc:title>
  <dc:creator>mary</dc:creator>
  <cp:lastModifiedBy>mary</cp:lastModifiedBy>
  <cp:revision>5</cp:revision>
  <dcterms:created xsi:type="dcterms:W3CDTF">2019-03-15T16:53:39Z</dcterms:created>
  <dcterms:modified xsi:type="dcterms:W3CDTF">2019-03-15T19:07:22Z</dcterms:modified>
</cp:coreProperties>
</file>