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684D8-FFB7-4CF9-A90A-CAE74C6B46CE}" type="datetimeFigureOut">
              <a:rPr lang="en-US" smtClean="0"/>
              <a:t>3/4/2019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D82E-8630-4C81-BF78-B44E62C745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s e în inima me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4608512" cy="458606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Viața mea s-a schimbat când am fost mântuit,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în suflet lumina ce mult am dorit,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R</a:t>
            </a:r>
            <a:r>
              <a:rPr lang="en-US" sz="1600" b="1" dirty="0" err="1" smtClean="0">
                <a:solidFill>
                  <a:srgbClr val="FF0000"/>
                </a:solidFill>
              </a:rPr>
              <a:t>ef</a:t>
            </a:r>
            <a:r>
              <a:rPr lang="vi-VN" sz="1600" b="1" dirty="0" smtClean="0">
                <a:solidFill>
                  <a:srgbClr val="FF0000"/>
                </a:solidFill>
              </a:rPr>
              <a:t>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Isus e în inima mea! 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Isus e în inima mea!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Râuri de bucurii curg din ea ne-ncetat,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Isus e in inima mea!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lăsat calea lumii când El m-a chemat,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Și păcatele mele deplin le-a spălat,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cetatea cerească eu voi locui,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Pân' atunci către cer fericit voi privi,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 e în inima mea!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Isus e în inima mea!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Isus e în inima mea!</dc:title>
  <dc:creator>mary</dc:creator>
  <cp:lastModifiedBy>mary</cp:lastModifiedBy>
  <cp:revision>4</cp:revision>
  <dcterms:created xsi:type="dcterms:W3CDTF">2019-03-04T15:36:52Z</dcterms:created>
  <dcterms:modified xsi:type="dcterms:W3CDTF">2019-03-04T16:05:50Z</dcterms:modified>
</cp:coreProperties>
</file>