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00AD-CD54-4D81-BEE8-F1349A16707B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2465-E436-477F-82A8-54B952F79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00AD-CD54-4D81-BEE8-F1349A16707B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2465-E436-477F-82A8-54B952F79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00AD-CD54-4D81-BEE8-F1349A16707B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2465-E436-477F-82A8-54B952F79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00AD-CD54-4D81-BEE8-F1349A16707B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2465-E436-477F-82A8-54B952F79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00AD-CD54-4D81-BEE8-F1349A16707B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2465-E436-477F-82A8-54B952F79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00AD-CD54-4D81-BEE8-F1349A16707B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2465-E436-477F-82A8-54B952F79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00AD-CD54-4D81-BEE8-F1349A16707B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2465-E436-477F-82A8-54B952F79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00AD-CD54-4D81-BEE8-F1349A16707B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2465-E436-477F-82A8-54B952F79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00AD-CD54-4D81-BEE8-F1349A16707B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2465-E436-477F-82A8-54B952F79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00AD-CD54-4D81-BEE8-F1349A16707B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2465-E436-477F-82A8-54B952F79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600AD-CD54-4D81-BEE8-F1349A16707B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C2465-E436-477F-82A8-54B952F791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600AD-CD54-4D81-BEE8-F1349A16707B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C2465-E436-477F-82A8-54B952F7915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t ruw houten kru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4752528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Het </a:t>
            </a:r>
            <a:r>
              <a:rPr lang="en-US" b="1" dirty="0" err="1" smtClean="0"/>
              <a:t>ruw</a:t>
            </a:r>
            <a:r>
              <a:rPr lang="en-US" b="1" dirty="0" smtClean="0"/>
              <a:t> </a:t>
            </a:r>
            <a:r>
              <a:rPr lang="en-US" b="1" dirty="0" err="1" smtClean="0"/>
              <a:t>houten</a:t>
            </a:r>
            <a:r>
              <a:rPr lang="en-US" b="1" dirty="0" smtClean="0"/>
              <a:t> </a:t>
            </a:r>
            <a:r>
              <a:rPr lang="en-US" b="1" dirty="0" err="1" smtClean="0"/>
              <a:t>kruis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5472608" cy="5832648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 een heuvel ver weg, zie 'k een ruw houten kruis, 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't Is het beeld van schande en smart.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ik klem m' aan dat kruis, want daar stierf eens mijn Heer,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te helen gebrook'nen van hart.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Koor. </a:t>
            </a:r>
            <a:br>
              <a:rPr lang="nl-NL" sz="1600" b="1" dirty="0" smtClean="0">
                <a:solidFill>
                  <a:srgbClr val="FF0000"/>
                </a:solidFill>
              </a:rPr>
            </a:br>
            <a:r>
              <a:rPr lang="nl-NL" sz="1600" b="1" dirty="0" smtClean="0">
                <a:solidFill>
                  <a:srgbClr val="FF0000"/>
                </a:solidFill>
              </a:rPr>
              <a:t>Daarom min ik dat ruw', oude kruis,</a:t>
            </a:r>
            <a:br>
              <a:rPr lang="nl-NL" sz="1600" b="1" dirty="0" smtClean="0">
                <a:solidFill>
                  <a:srgbClr val="FF0000"/>
                </a:solidFill>
              </a:rPr>
            </a:br>
            <a:r>
              <a:rPr lang="nl-NL" sz="1600" b="1" dirty="0" smtClean="0">
                <a:solidFill>
                  <a:srgbClr val="FF0000"/>
                </a:solidFill>
              </a:rPr>
              <a:t>Tot verwinnaar 'k zal staan voor Gods troon,</a:t>
            </a:r>
            <a:br>
              <a:rPr lang="nl-NL" sz="1600" b="1" dirty="0" smtClean="0">
                <a:solidFill>
                  <a:srgbClr val="FF0000"/>
                </a:solidFill>
              </a:rPr>
            </a:br>
            <a:r>
              <a:rPr lang="nl-NL" sz="1600" b="1" dirty="0" smtClean="0">
                <a:solidFill>
                  <a:srgbClr val="FF0000"/>
                </a:solidFill>
              </a:rPr>
              <a:t>Ja, ik klem m'aan dat ruw' oude kruis,</a:t>
            </a:r>
            <a:br>
              <a:rPr lang="nl-NL" sz="1600" b="1" dirty="0" smtClean="0">
                <a:solidFill>
                  <a:srgbClr val="FF0000"/>
                </a:solidFill>
              </a:rPr>
            </a:br>
            <a:r>
              <a:rPr lang="nl-NL" sz="1600" b="1" dirty="0" smtClean="0">
                <a:solidFill>
                  <a:srgbClr val="FF0000"/>
                </a:solidFill>
              </a:rPr>
              <a:t>Tot omhoog ik het ruil voor een kroon. </a:t>
            </a:r>
          </a:p>
          <a:p>
            <a:pPr algn="l"/>
            <a:endParaRPr lang="nl-NL" sz="1600" b="1" dirty="0">
              <a:solidFill>
                <a:srgbClr val="FF0000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dat ruw'oude kruis, door de wereld veracht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Dat heeft wond're bekoring voor mij.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 voor mij ook droeg Hij het naar bang Golgotha,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te maken van zonde mij vrij.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dat ruw'oude kruis vloeide 't reinigend bloed,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Toen mijn Jezus daar leed en stierf,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't was Hij, Die aan 't kruis, o zo wreed en zo ruw,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 verlossing en vrede verwierf.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 dat ruw'oude kruis blijf ik immer getrouw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ik deel in zijn schande en hoon,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 als 'k volg, waar Hij leidt,  heeft God thuis mij bereid  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Een gans schoon onverwelkbare kroon.</a:t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17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Het ruw houten kruis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Het ruw houten kruis</dc:title>
  <dc:creator>mary</dc:creator>
  <cp:lastModifiedBy>mary</cp:lastModifiedBy>
  <cp:revision>2</cp:revision>
  <dcterms:created xsi:type="dcterms:W3CDTF">2019-03-20T18:35:24Z</dcterms:created>
  <dcterms:modified xsi:type="dcterms:W3CDTF">2019-03-20T19:26:57Z</dcterms:modified>
</cp:coreProperties>
</file>