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AC378-CBC5-4D53-9819-20ADCD9A5799}" type="datetimeFigureOut">
              <a:rPr lang="en-US" smtClean="0"/>
              <a:pPr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E6B7D-C574-44FA-93C9-A2311FC497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z lo que quier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248472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Haz</a:t>
            </a:r>
            <a:r>
              <a:rPr lang="en-US" b="1" dirty="0" smtClean="0"/>
              <a:t> lo </a:t>
            </a:r>
            <a:r>
              <a:rPr lang="en-US" b="1" dirty="0" err="1" smtClean="0"/>
              <a:t>que</a:t>
            </a:r>
            <a:r>
              <a:rPr lang="en-US" b="1" dirty="0" smtClean="0"/>
              <a:t> </a:t>
            </a:r>
            <a:r>
              <a:rPr lang="en-US" b="1" dirty="0" err="1" smtClean="0"/>
              <a:t>quieras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08720"/>
            <a:ext cx="4248472" cy="475252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lo que quieras de mi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el Alfarero, yo el barro soy;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Dócil y humilde anhelo ser;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Cúmplase siempre en mi Tu querer.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lo que quieras de mi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Mírame y prueba mi corazón;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Lávame y quita toda maldad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que tuyo sea en verdad.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lo que quieras de mi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 mis llagas y mi dolor,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Tuyo es, oh Cristo, todo poder;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mano extiende y sana mi ser.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 lo que quieras de mi Señor,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Del paracleto dame la unción,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Dueño absoluto se de mi ser,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 mundo a Cristo  pueda en mí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123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Haz lo que quieras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Haz lo que quieras</dc:title>
  <dc:creator>mary</dc:creator>
  <cp:lastModifiedBy>mary</cp:lastModifiedBy>
  <cp:revision>7</cp:revision>
  <dcterms:created xsi:type="dcterms:W3CDTF">2022-03-05T21:46:19Z</dcterms:created>
  <dcterms:modified xsi:type="dcterms:W3CDTF">2022-03-06T22:17:51Z</dcterms:modified>
</cp:coreProperties>
</file>