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3360A-7910-4FCC-A079-E59432A821C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B017-E5C8-4CD7-A9AF-19BC7E6B9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3360A-7910-4FCC-A079-E59432A821C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B017-E5C8-4CD7-A9AF-19BC7E6B9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3360A-7910-4FCC-A079-E59432A821C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B017-E5C8-4CD7-A9AF-19BC7E6B9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3360A-7910-4FCC-A079-E59432A821C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B017-E5C8-4CD7-A9AF-19BC7E6B9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3360A-7910-4FCC-A079-E59432A821C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B017-E5C8-4CD7-A9AF-19BC7E6B9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3360A-7910-4FCC-A079-E59432A821C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B017-E5C8-4CD7-A9AF-19BC7E6B9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3360A-7910-4FCC-A079-E59432A821C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B017-E5C8-4CD7-A9AF-19BC7E6B9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3360A-7910-4FCC-A079-E59432A821C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B017-E5C8-4CD7-A9AF-19BC7E6B9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3360A-7910-4FCC-A079-E59432A821C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B017-E5C8-4CD7-A9AF-19BC7E6B9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3360A-7910-4FCC-A079-E59432A821C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B017-E5C8-4CD7-A9AF-19BC7E6B9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3360A-7910-4FCC-A079-E59432A821C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B017-E5C8-4CD7-A9AF-19BC7E6B9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3360A-7910-4FCC-A079-E59432A821C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4B017-E5C8-4CD7-A9AF-19BC7E6B98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're Marching To Zio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rjalan Ke 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248472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Skalian</a:t>
            </a:r>
            <a:r>
              <a:rPr lang="en-US" b="1" dirty="0" smtClean="0"/>
              <a:t> </a:t>
            </a:r>
            <a:r>
              <a:rPr lang="en-US" b="1" dirty="0" err="1" smtClean="0"/>
              <a:t>Orang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67544" y="476672"/>
            <a:ext cx="482453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s’kalian</a:t>
            </a:r>
            <a:r>
              <a:rPr lang="en-US" b="1" dirty="0" smtClean="0"/>
              <a:t> </a:t>
            </a:r>
            <a:r>
              <a:rPr lang="en-US" b="1" dirty="0" err="1" smtClean="0"/>
              <a:t>orang</a:t>
            </a:r>
            <a:r>
              <a:rPr lang="en-US" b="1" dirty="0" smtClean="0"/>
              <a:t> yang </a:t>
            </a:r>
            <a:r>
              <a:rPr lang="en-US" b="1" dirty="0" err="1" smtClean="0"/>
              <a:t>mengasihi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endParaRPr lang="en-US" b="1" dirty="0" smtClean="0"/>
          </a:p>
          <a:p>
            <a:r>
              <a:rPr lang="en-US" b="1" dirty="0" smtClean="0"/>
              <a:t>Mari </a:t>
            </a:r>
            <a:r>
              <a:rPr lang="en-US" b="1" dirty="0" err="1" smtClean="0"/>
              <a:t>bersama</a:t>
            </a:r>
            <a:r>
              <a:rPr lang="en-US" b="1" dirty="0" smtClean="0"/>
              <a:t> </a:t>
            </a:r>
            <a:r>
              <a:rPr lang="en-US" b="1" dirty="0" err="1" smtClean="0"/>
              <a:t>memuji</a:t>
            </a:r>
            <a:r>
              <a:rPr lang="en-US" b="1" dirty="0" smtClean="0"/>
              <a:t> </a:t>
            </a:r>
          </a:p>
          <a:p>
            <a:r>
              <a:rPr lang="en-US" b="1" dirty="0" smtClean="0"/>
              <a:t>Mari </a:t>
            </a:r>
            <a:r>
              <a:rPr lang="en-US" b="1" dirty="0" err="1" smtClean="0"/>
              <a:t>bersama</a:t>
            </a:r>
            <a:r>
              <a:rPr lang="en-US" b="1" dirty="0" smtClean="0"/>
              <a:t> </a:t>
            </a:r>
            <a:r>
              <a:rPr lang="en-US" b="1" dirty="0" err="1" smtClean="0"/>
              <a:t>memuji</a:t>
            </a:r>
            <a:endParaRPr lang="en-US" b="1" dirty="0" smtClean="0"/>
          </a:p>
          <a:p>
            <a:r>
              <a:rPr lang="en-US" b="1" dirty="0" err="1" smtClean="0"/>
              <a:t>Ke</a:t>
            </a:r>
            <a:r>
              <a:rPr lang="en-US" b="1" dirty="0" smtClean="0"/>
              <a:t> </a:t>
            </a:r>
            <a:r>
              <a:rPr lang="en-US" b="1" dirty="0" err="1" smtClean="0"/>
              <a:t>hadirat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r>
              <a:rPr lang="en-US" b="1" dirty="0" smtClean="0"/>
              <a:t>, </a:t>
            </a:r>
            <a:r>
              <a:rPr lang="en-US" b="1" dirty="0" err="1" smtClean="0"/>
              <a:t>Ke</a:t>
            </a:r>
            <a:r>
              <a:rPr lang="en-US" b="1" dirty="0" smtClean="0"/>
              <a:t> </a:t>
            </a:r>
            <a:r>
              <a:rPr lang="en-US" b="1" dirty="0" err="1" smtClean="0"/>
              <a:t>hadirat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endParaRPr lang="en-US" b="1" dirty="0" smtClean="0"/>
          </a:p>
          <a:p>
            <a:endParaRPr lang="en-US" sz="800" b="1" dirty="0" smtClean="0"/>
          </a:p>
          <a:p>
            <a:r>
              <a:rPr lang="en-US" sz="800" b="1" dirty="0"/>
              <a:t/>
            </a:r>
            <a:br>
              <a:rPr lang="en-US" sz="800" b="1" dirty="0"/>
            </a:br>
            <a:r>
              <a:rPr lang="en-US" b="1" dirty="0" smtClean="0">
                <a:solidFill>
                  <a:srgbClr val="FF0000"/>
                </a:solidFill>
              </a:rPr>
              <a:t>Ref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Berjalan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Sion</a:t>
            </a:r>
            <a:r>
              <a:rPr lang="en-US" b="1" dirty="0" smtClean="0">
                <a:solidFill>
                  <a:srgbClr val="FF0000"/>
                </a:solidFill>
              </a:rPr>
              <a:t>, Kota </a:t>
            </a:r>
            <a:r>
              <a:rPr lang="en-US" b="1" dirty="0" err="1" smtClean="0">
                <a:solidFill>
                  <a:srgbClr val="FF0000"/>
                </a:solidFill>
              </a:rPr>
              <a:t>Sion</a:t>
            </a:r>
            <a:r>
              <a:rPr lang="en-US" b="1" dirty="0" smtClean="0">
                <a:solidFill>
                  <a:srgbClr val="FF0000"/>
                </a:solidFill>
              </a:rPr>
              <a:t> yang </a:t>
            </a:r>
            <a:r>
              <a:rPr lang="en-US" b="1" dirty="0" err="1" smtClean="0">
                <a:solidFill>
                  <a:srgbClr val="FF0000"/>
                </a:solidFill>
              </a:rPr>
              <a:t>terindah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Mari </a:t>
            </a:r>
            <a:r>
              <a:rPr lang="en-US" b="1" dirty="0" err="1" smtClean="0">
                <a:solidFill>
                  <a:srgbClr val="FF0000"/>
                </a:solidFill>
              </a:rPr>
              <a:t>berjalan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Sion</a:t>
            </a:r>
            <a:r>
              <a:rPr lang="en-US" b="1" dirty="0" smtClean="0">
                <a:solidFill>
                  <a:srgbClr val="FF0000"/>
                </a:solidFill>
              </a:rPr>
              <a:t>, Kota </a:t>
            </a:r>
            <a:r>
              <a:rPr lang="en-US" b="1" dirty="0" smtClean="0">
                <a:solidFill>
                  <a:srgbClr val="FF0000"/>
                </a:solidFill>
              </a:rPr>
              <a:t>Allah yang </a:t>
            </a:r>
            <a:r>
              <a:rPr lang="en-US" b="1" dirty="0" err="1" smtClean="0">
                <a:solidFill>
                  <a:srgbClr val="FF0000"/>
                </a:solidFill>
              </a:rPr>
              <a:t>termulia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sz="800" b="1" dirty="0" smtClean="0"/>
          </a:p>
          <a:p>
            <a:r>
              <a:rPr lang="en-US" sz="800" b="1" dirty="0"/>
              <a:t/>
            </a:r>
            <a:br>
              <a:rPr lang="en-US" sz="800" b="1" dirty="0"/>
            </a:br>
            <a:r>
              <a:rPr lang="en-US" b="1" dirty="0" err="1" smtClean="0"/>
              <a:t>Susahlah</a:t>
            </a:r>
            <a:r>
              <a:rPr lang="en-US" b="1" dirty="0" smtClean="0"/>
              <a:t> </a:t>
            </a:r>
            <a:r>
              <a:rPr lang="en-US" b="1" dirty="0" err="1" smtClean="0"/>
              <a:t>hatinya</a:t>
            </a:r>
            <a:r>
              <a:rPr lang="en-US" b="1" dirty="0" smtClean="0"/>
              <a:t> yang </a:t>
            </a:r>
            <a:r>
              <a:rPr lang="en-US" b="1" dirty="0" err="1" smtClean="0"/>
              <a:t>tak</a:t>
            </a:r>
            <a:r>
              <a:rPr lang="en-US" b="1" dirty="0" smtClean="0"/>
              <a:t> </a:t>
            </a:r>
            <a:r>
              <a:rPr lang="en-US" b="1" dirty="0" err="1" smtClean="0"/>
              <a:t>kenal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endParaRPr lang="en-US" b="1" dirty="0" smtClean="0"/>
          </a:p>
          <a:p>
            <a:r>
              <a:rPr lang="en-US" b="1" dirty="0" err="1" smtClean="0"/>
              <a:t>Tetapi</a:t>
            </a:r>
            <a:r>
              <a:rPr lang="en-US" b="1" dirty="0" smtClean="0"/>
              <a:t> </a:t>
            </a:r>
            <a:r>
              <a:rPr lang="en-US" b="1" dirty="0" err="1" smtClean="0"/>
              <a:t>bagi</a:t>
            </a:r>
            <a:r>
              <a:rPr lang="en-US" b="1" dirty="0" smtClean="0"/>
              <a:t> </a:t>
            </a:r>
            <a:r>
              <a:rPr lang="en-US" b="1" dirty="0" err="1" smtClean="0"/>
              <a:t>umat-Nya</a:t>
            </a:r>
            <a:endParaRPr lang="en-US" b="1" dirty="0" smtClean="0"/>
          </a:p>
          <a:p>
            <a:r>
              <a:rPr lang="en-US" b="1" dirty="0" err="1" smtClean="0"/>
              <a:t>Tetapi</a:t>
            </a:r>
            <a:r>
              <a:rPr lang="en-US" b="1" dirty="0" smtClean="0"/>
              <a:t> </a:t>
            </a:r>
            <a:r>
              <a:rPr lang="en-US" b="1" dirty="0" err="1" smtClean="0"/>
              <a:t>bagi</a:t>
            </a:r>
            <a:r>
              <a:rPr lang="en-US" b="1" dirty="0" smtClean="0"/>
              <a:t> </a:t>
            </a:r>
            <a:r>
              <a:rPr lang="en-US" b="1" dirty="0" err="1" smtClean="0"/>
              <a:t>umat-Nya</a:t>
            </a:r>
            <a:endParaRPr lang="en-US" b="1" dirty="0" smtClean="0"/>
          </a:p>
          <a:p>
            <a:r>
              <a:rPr lang="en-US" b="1" dirty="0" err="1" smtClean="0"/>
              <a:t>Bersukacitalah</a:t>
            </a:r>
            <a:r>
              <a:rPr lang="en-US" b="1" dirty="0" smtClean="0"/>
              <a:t>, </a:t>
            </a:r>
            <a:r>
              <a:rPr lang="en-US" b="1" dirty="0" err="1" smtClean="0"/>
              <a:t>Bersukacitalah</a:t>
            </a:r>
            <a:endParaRPr lang="en-US" b="1" dirty="0" smtClean="0"/>
          </a:p>
          <a:p>
            <a:endParaRPr lang="en-US" sz="800" b="1" dirty="0" smtClean="0"/>
          </a:p>
          <a:p>
            <a:endParaRPr lang="en-US" b="1" dirty="0" smtClean="0"/>
          </a:p>
          <a:p>
            <a:r>
              <a:rPr lang="en-US" b="1" dirty="0" err="1" smtClean="0"/>
              <a:t>Seb’lum</a:t>
            </a:r>
            <a:r>
              <a:rPr lang="en-US" b="1" dirty="0" smtClean="0"/>
              <a:t> </a:t>
            </a:r>
            <a:r>
              <a:rPr lang="en-US" b="1" dirty="0" err="1" smtClean="0"/>
              <a:t>kita</a:t>
            </a:r>
            <a:r>
              <a:rPr lang="en-US" b="1" dirty="0" smtClean="0"/>
              <a:t> </a:t>
            </a:r>
            <a:r>
              <a:rPr lang="en-US" b="1" dirty="0" err="1" smtClean="0"/>
              <a:t>tiba</a:t>
            </a:r>
            <a:r>
              <a:rPr lang="en-US" b="1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neg’ri</a:t>
            </a:r>
            <a:r>
              <a:rPr lang="en-US" b="1" dirty="0" smtClean="0"/>
              <a:t> </a:t>
            </a:r>
            <a:r>
              <a:rPr lang="en-US" b="1" dirty="0" err="1" smtClean="0"/>
              <a:t>t’rang</a:t>
            </a:r>
            <a:r>
              <a:rPr lang="en-US" b="1" dirty="0" smtClean="0"/>
              <a:t> </a:t>
            </a:r>
            <a:r>
              <a:rPr lang="en-US" b="1" dirty="0" err="1" smtClean="0"/>
              <a:t>itu</a:t>
            </a:r>
            <a:endParaRPr lang="en-US" b="1" dirty="0" smtClean="0"/>
          </a:p>
          <a:p>
            <a:r>
              <a:rPr lang="en-US" b="1" dirty="0" err="1" smtClean="0"/>
              <a:t>Beribu</a:t>
            </a:r>
            <a:r>
              <a:rPr lang="en-US" b="1" dirty="0" smtClean="0"/>
              <a:t> </a:t>
            </a:r>
            <a:r>
              <a:rPr lang="en-US" b="1" dirty="0" err="1" smtClean="0"/>
              <a:t>padang</a:t>
            </a:r>
            <a:r>
              <a:rPr lang="en-US" b="1" dirty="0" smtClean="0"/>
              <a:t> yang </a:t>
            </a:r>
            <a:r>
              <a:rPr lang="en-US" b="1" dirty="0" err="1" smtClean="0"/>
              <a:t>indah</a:t>
            </a:r>
            <a:endParaRPr lang="en-US" b="1" dirty="0" smtClean="0"/>
          </a:p>
          <a:p>
            <a:r>
              <a:rPr lang="en-US" b="1" dirty="0" err="1" smtClean="0"/>
              <a:t>Beribu</a:t>
            </a:r>
            <a:r>
              <a:rPr lang="en-US" b="1" dirty="0" smtClean="0"/>
              <a:t> </a:t>
            </a:r>
            <a:r>
              <a:rPr lang="en-US" b="1" dirty="0" err="1" smtClean="0"/>
              <a:t>padang</a:t>
            </a:r>
            <a:r>
              <a:rPr lang="en-US" b="1" dirty="0" smtClean="0"/>
              <a:t> yang </a:t>
            </a:r>
            <a:r>
              <a:rPr lang="en-US" b="1" dirty="0" err="1" smtClean="0"/>
              <a:t>indah</a:t>
            </a:r>
            <a:endParaRPr lang="en-US" b="1" dirty="0" smtClean="0"/>
          </a:p>
          <a:p>
            <a:r>
              <a:rPr lang="en-US" b="1" dirty="0" smtClean="0"/>
              <a:t>Yang </a:t>
            </a:r>
            <a:r>
              <a:rPr lang="en-US" b="1" dirty="0" err="1" smtClean="0"/>
              <a:t>kita</a:t>
            </a:r>
            <a:r>
              <a:rPr lang="en-US" b="1" dirty="0" smtClean="0"/>
              <a:t> </a:t>
            </a:r>
            <a:r>
              <a:rPr lang="en-US" b="1" dirty="0" err="1" smtClean="0"/>
              <a:t>jalani</a:t>
            </a:r>
            <a:r>
              <a:rPr lang="en-US" b="1" dirty="0" smtClean="0"/>
              <a:t>, Yang </a:t>
            </a:r>
            <a:r>
              <a:rPr lang="en-US" b="1" dirty="0" err="1" smtClean="0"/>
              <a:t>kita</a:t>
            </a:r>
            <a:r>
              <a:rPr lang="en-US" b="1" dirty="0" smtClean="0"/>
              <a:t> </a:t>
            </a:r>
            <a:r>
              <a:rPr lang="en-US" b="1" dirty="0" err="1" smtClean="0"/>
              <a:t>jalani</a:t>
            </a:r>
            <a:endParaRPr lang="en-US" b="1" dirty="0" smtClean="0"/>
          </a:p>
          <a:p>
            <a:endParaRPr lang="en-US" sz="800" b="1" smtClean="0"/>
          </a:p>
          <a:p>
            <a:r>
              <a:rPr lang="en-US" sz="800" b="1" dirty="0"/>
              <a:t/>
            </a:r>
            <a:br>
              <a:rPr lang="en-US" sz="800" b="1" dirty="0"/>
            </a:br>
            <a:r>
              <a:rPr lang="en-US" b="1" dirty="0" smtClean="0"/>
              <a:t>Mari</a:t>
            </a:r>
            <a:r>
              <a:rPr lang="en-US" b="1" dirty="0" smtClean="0"/>
              <a:t>, </a:t>
            </a:r>
            <a:r>
              <a:rPr lang="en-US" b="1" dirty="0" err="1" smtClean="0"/>
              <a:t>berjalanlah</a:t>
            </a:r>
            <a:r>
              <a:rPr lang="en-US" b="1" dirty="0" smtClean="0"/>
              <a:t> </a:t>
            </a:r>
            <a:r>
              <a:rPr lang="en-US" b="1" dirty="0" err="1" smtClean="0"/>
              <a:t>ke</a:t>
            </a:r>
            <a:r>
              <a:rPr lang="en-US" b="1" dirty="0" smtClean="0"/>
              <a:t> </a:t>
            </a:r>
            <a:r>
              <a:rPr lang="en-US" b="1" dirty="0" err="1" smtClean="0"/>
              <a:t>neg’ri</a:t>
            </a:r>
            <a:r>
              <a:rPr lang="en-US" b="1" dirty="0" smtClean="0"/>
              <a:t> yang </a:t>
            </a:r>
            <a:r>
              <a:rPr lang="en-US" b="1" dirty="0" err="1" smtClean="0"/>
              <a:t>indah</a:t>
            </a:r>
            <a:endParaRPr lang="en-US" b="1" dirty="0" smtClean="0"/>
          </a:p>
          <a:p>
            <a:r>
              <a:rPr lang="en-US" b="1" dirty="0" err="1" smtClean="0"/>
              <a:t>Sapulah</a:t>
            </a:r>
            <a:r>
              <a:rPr lang="en-US" b="1" dirty="0" smtClean="0"/>
              <a:t> air </a:t>
            </a:r>
            <a:r>
              <a:rPr lang="en-US" b="1" dirty="0" err="1" smtClean="0"/>
              <a:t>matamu</a:t>
            </a:r>
            <a:endParaRPr lang="en-US" b="1" dirty="0" smtClean="0"/>
          </a:p>
          <a:p>
            <a:r>
              <a:rPr lang="en-US" b="1" dirty="0" err="1" smtClean="0"/>
              <a:t>Sapulah</a:t>
            </a:r>
            <a:r>
              <a:rPr lang="en-US" b="1" dirty="0" smtClean="0"/>
              <a:t> air </a:t>
            </a:r>
            <a:r>
              <a:rPr lang="en-US" b="1" dirty="0" err="1" smtClean="0"/>
              <a:t>matamu</a:t>
            </a:r>
            <a:endParaRPr lang="en-US" b="1" dirty="0" smtClean="0"/>
          </a:p>
          <a:p>
            <a:r>
              <a:rPr lang="en-US" b="1" dirty="0" err="1" smtClean="0"/>
              <a:t>Bersorak-soraklah</a:t>
            </a:r>
            <a:r>
              <a:rPr lang="en-US" b="1" dirty="0" smtClean="0"/>
              <a:t>, </a:t>
            </a:r>
            <a:r>
              <a:rPr lang="en-US" b="1" dirty="0" err="1" smtClean="0"/>
              <a:t>bersorak-soraklah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Hai Skalian Orang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Berjalan Ke Sion</dc:title>
  <dc:creator>mary</dc:creator>
  <cp:lastModifiedBy>mary</cp:lastModifiedBy>
  <cp:revision>8</cp:revision>
  <dcterms:created xsi:type="dcterms:W3CDTF">2019-03-25T18:12:44Z</dcterms:created>
  <dcterms:modified xsi:type="dcterms:W3CDTF">2019-03-25T20:52:31Z</dcterms:modified>
</cp:coreProperties>
</file>