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0B8-98C7-4C26-98BF-C9148CDA8F6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FEFF-97EB-4F57-B88A-65AC27A57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0B8-98C7-4C26-98BF-C9148CDA8F6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FEFF-97EB-4F57-B88A-65AC27A57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0B8-98C7-4C26-98BF-C9148CDA8F6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FEFF-97EB-4F57-B88A-65AC27A57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0B8-98C7-4C26-98BF-C9148CDA8F6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FEFF-97EB-4F57-B88A-65AC27A57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0B8-98C7-4C26-98BF-C9148CDA8F6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FEFF-97EB-4F57-B88A-65AC27A57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0B8-98C7-4C26-98BF-C9148CDA8F6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FEFF-97EB-4F57-B88A-65AC27A57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0B8-98C7-4C26-98BF-C9148CDA8F6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FEFF-97EB-4F57-B88A-65AC27A57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0B8-98C7-4C26-98BF-C9148CDA8F6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FEFF-97EB-4F57-B88A-65AC27A57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0B8-98C7-4C26-98BF-C9148CDA8F6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FEFF-97EB-4F57-B88A-65AC27A57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0B8-98C7-4C26-98BF-C9148CDA8F6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FEFF-97EB-4F57-B88A-65AC27A57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0B8-98C7-4C26-98BF-C9148CDA8F6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FEFF-97EB-4F57-B88A-65AC27A57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E60B8-98C7-4C26-98BF-C9148CDA8F64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FEFF-97EB-4F57-B88A-65AC27A57E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raise God from Whom all Blessings Flow1.jpg"/>
          <p:cNvPicPr>
            <a:picLocks noChangeAspect="1"/>
          </p:cNvPicPr>
          <p:nvPr userDrawn="1"/>
        </p:nvPicPr>
        <p:blipFill>
          <a:blip r:embed="rId14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xologia(Portuguese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5184576" cy="50648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Doxologia</a:t>
            </a:r>
            <a:r>
              <a:rPr lang="en-US" b="1" dirty="0" smtClean="0">
                <a:solidFill>
                  <a:schemeClr val="bg1"/>
                </a:solidFill>
              </a:rPr>
              <a:t>(Portuguese)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4968552" cy="1752600"/>
          </a:xfrm>
        </p:spPr>
        <p:txBody>
          <a:bodyPr>
            <a:normAutofit fontScale="85000" lnSpcReduction="10000"/>
          </a:bodyPr>
          <a:lstStyle/>
          <a:p>
            <a:pPr lvl="1" indent="-457200" algn="l"/>
            <a:r>
              <a:rPr lang="pt-BR" b="1" dirty="0" smtClean="0">
                <a:solidFill>
                  <a:schemeClr val="bg1"/>
                </a:solidFill>
              </a:rPr>
              <a:t>A Deus, supremo Benfeitor,</a:t>
            </a:r>
          </a:p>
          <a:p>
            <a:pPr lvl="1" indent="-457200" algn="l"/>
            <a:r>
              <a:rPr lang="pt-BR" b="1" dirty="0" smtClean="0">
                <a:solidFill>
                  <a:schemeClr val="bg1"/>
                </a:solidFill>
              </a:rPr>
              <a:t>Anjos e homens dêem louvor;</a:t>
            </a:r>
          </a:p>
          <a:p>
            <a:pPr lvl="1" indent="-457200" algn="l"/>
            <a:r>
              <a:rPr lang="pt-BR" b="1" dirty="0" smtClean="0">
                <a:solidFill>
                  <a:schemeClr val="bg1"/>
                </a:solidFill>
              </a:rPr>
              <a:t>A Deus o Filho, a Deus o Pai,</a:t>
            </a:r>
          </a:p>
          <a:p>
            <a:pPr lvl="1" indent="-457200" algn="l"/>
            <a:r>
              <a:rPr lang="pt-BR" b="1" dirty="0" smtClean="0">
                <a:solidFill>
                  <a:schemeClr val="bg1"/>
                </a:solidFill>
              </a:rPr>
              <a:t>E a Deus Espírito, glória dai. Amém.</a:t>
            </a:r>
          </a:p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34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Doxologia(Portuguese)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Doxologia(Portuguese) </dc:title>
  <dc:creator>mary</dc:creator>
  <cp:lastModifiedBy>mary</cp:lastModifiedBy>
  <cp:revision>2</cp:revision>
  <dcterms:created xsi:type="dcterms:W3CDTF">2019-03-14T01:29:07Z</dcterms:created>
  <dcterms:modified xsi:type="dcterms:W3CDTF">2019-03-14T02:59:05Z</dcterms:modified>
</cp:coreProperties>
</file>