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2458-0857-404B-982F-51C5E11578F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9A1D-F73A-4C09-934E-18710526C1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raise God from Whom all Blessings Flow1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xologia(Filipino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32657"/>
            <a:ext cx="4320480" cy="57606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Doxologia</a:t>
            </a:r>
            <a:r>
              <a:rPr lang="en-US" b="1" dirty="0" smtClean="0">
                <a:solidFill>
                  <a:schemeClr val="bg1"/>
                </a:solidFill>
              </a:rPr>
              <a:t>(Filipino)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4104456" cy="194421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bg1"/>
                </a:solidFill>
              </a:rPr>
              <a:t>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ama</a:t>
            </a:r>
            <a:r>
              <a:rPr lang="en-US" sz="2400" b="1" dirty="0" smtClean="0">
                <a:solidFill>
                  <a:schemeClr val="bg1"/>
                </a:solidFill>
              </a:rPr>
              <a:t> ay </a:t>
            </a:r>
            <a:r>
              <a:rPr lang="en-US" sz="2400" b="1" dirty="0" err="1" smtClean="0">
                <a:solidFill>
                  <a:schemeClr val="bg1"/>
                </a:solidFill>
              </a:rPr>
              <a:t>lualhatiin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err="1" smtClean="0">
                <a:solidFill>
                  <a:schemeClr val="bg1"/>
                </a:solidFill>
              </a:rPr>
              <a:t>Anak</a:t>
            </a:r>
            <a:r>
              <a:rPr lang="en-US" sz="2400" b="1" dirty="0" smtClean="0">
                <a:solidFill>
                  <a:schemeClr val="bg1"/>
                </a:solidFill>
              </a:rPr>
              <a:t> ay </a:t>
            </a:r>
            <a:r>
              <a:rPr lang="en-US" sz="2400" b="1" dirty="0" err="1" smtClean="0">
                <a:solidFill>
                  <a:schemeClr val="bg1"/>
                </a:solidFill>
              </a:rPr>
              <a:t>ating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purihin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Nang </a:t>
            </a:r>
            <a:r>
              <a:rPr lang="en-US" sz="2400" b="1" dirty="0" err="1" smtClean="0">
                <a:solidFill>
                  <a:schemeClr val="bg1"/>
                </a:solidFill>
              </a:rPr>
              <a:t>ipatnubay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atin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400" b="1" dirty="0" err="1" smtClean="0">
                <a:solidFill>
                  <a:schemeClr val="bg1"/>
                </a:solidFill>
              </a:rPr>
              <a:t>Espiritung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mang-aaliw</a:t>
            </a:r>
            <a:r>
              <a:rPr lang="en-US" sz="2400" b="1" dirty="0" smtClean="0">
                <a:solidFill>
                  <a:schemeClr val="bg1"/>
                </a:solidFill>
              </a:rPr>
              <a:t> Amen.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Doxologia(Filipino)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Doxologia</dc:title>
  <dc:creator>mary</dc:creator>
  <cp:lastModifiedBy>mary</cp:lastModifiedBy>
  <cp:revision>8</cp:revision>
  <dcterms:created xsi:type="dcterms:W3CDTF">2019-03-14T01:03:27Z</dcterms:created>
  <dcterms:modified xsi:type="dcterms:W3CDTF">2019-03-14T03:01:25Z</dcterms:modified>
</cp:coreProperties>
</file>