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1" d="100"/>
          <a:sy n="81" d="100"/>
        </p:scale>
        <p:origin x="-1373" y="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9B9B-54E1-4B46-9663-0FEE5BC71144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2EC0-00AC-42E3-91CB-4B1FFF896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9B9B-54E1-4B46-9663-0FEE5BC71144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2EC0-00AC-42E3-91CB-4B1FFF896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9B9B-54E1-4B46-9663-0FEE5BC71144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2EC0-00AC-42E3-91CB-4B1FFF896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9B9B-54E1-4B46-9663-0FEE5BC71144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2EC0-00AC-42E3-91CB-4B1FFF896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9B9B-54E1-4B46-9663-0FEE5BC71144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2EC0-00AC-42E3-91CB-4B1FFF896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9B9B-54E1-4B46-9663-0FEE5BC71144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2EC0-00AC-42E3-91CB-4B1FFF896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9B9B-54E1-4B46-9663-0FEE5BC71144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2EC0-00AC-42E3-91CB-4B1FFF896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9B9B-54E1-4B46-9663-0FEE5BC71144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2EC0-00AC-42E3-91CB-4B1FFF896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9B9B-54E1-4B46-9663-0FEE5BC71144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2EC0-00AC-42E3-91CB-4B1FFF896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9B9B-54E1-4B46-9663-0FEE5BC71144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2EC0-00AC-42E3-91CB-4B1FFF896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9B9B-54E1-4B46-9663-0FEE5BC71144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2EC0-00AC-42E3-91CB-4B1FFF896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B9B9B-54E1-4B46-9663-0FEE5BC71144}" type="datetimeFigureOut">
              <a:rPr lang="en-US" smtClean="0"/>
              <a:pPr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F2EC0-00AC-42E3-91CB-4B1FFF8967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amne-ntinde palma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54461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Doamne-ntinde</a:t>
            </a:r>
            <a:r>
              <a:rPr lang="en-US" b="1" dirty="0" smtClean="0"/>
              <a:t> </a:t>
            </a:r>
            <a:r>
              <a:rPr lang="en-US" b="1" dirty="0" err="1" smtClean="0"/>
              <a:t>palma</a:t>
            </a:r>
            <a:r>
              <a:rPr lang="en-US" b="1" dirty="0" smtClean="0"/>
              <a:t> Ta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6696744" cy="42484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Doamne-ntinde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palma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cunde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ea,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trece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vremea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grea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ești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pacea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ea!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Ah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furtuni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larg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Crunt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lovesc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catarg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ustr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urii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Ca s-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cerescul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mal!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Doamne-ntinde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bratul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acoper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mereu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Contra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urii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celui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ești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scutul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tine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pierdut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pustiuri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ne-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Pot 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lupt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pot 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sper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prieten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bun,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n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dejdea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-n  tine-mi pun;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fac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spun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din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ță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Îț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Orice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mi s-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Întâ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mpla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ești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la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dreapta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mea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Dintre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valuri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sco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ț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pe-aripa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ț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Doamne-ntinde palma 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Iisus, Iubitul sufletului meu</dc:title>
  <dc:creator>mary</dc:creator>
  <cp:lastModifiedBy>mary</cp:lastModifiedBy>
  <cp:revision>33</cp:revision>
  <dcterms:created xsi:type="dcterms:W3CDTF">2019-02-13T17:38:21Z</dcterms:created>
  <dcterms:modified xsi:type="dcterms:W3CDTF">2019-03-01T00:05:51Z</dcterms:modified>
</cp:coreProperties>
</file>