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07B4-3F22-4BDF-9900-215AA4F0E5D3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F5F-3EDE-4251-9C63-78242068EE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07B4-3F22-4BDF-9900-215AA4F0E5D3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F5F-3EDE-4251-9C63-78242068EE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07B4-3F22-4BDF-9900-215AA4F0E5D3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F5F-3EDE-4251-9C63-78242068EE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07B4-3F22-4BDF-9900-215AA4F0E5D3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F5F-3EDE-4251-9C63-78242068EE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07B4-3F22-4BDF-9900-215AA4F0E5D3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F5F-3EDE-4251-9C63-78242068EE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07B4-3F22-4BDF-9900-215AA4F0E5D3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F5F-3EDE-4251-9C63-78242068EE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07B4-3F22-4BDF-9900-215AA4F0E5D3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F5F-3EDE-4251-9C63-78242068EE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07B4-3F22-4BDF-9900-215AA4F0E5D3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F5F-3EDE-4251-9C63-78242068EE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07B4-3F22-4BDF-9900-215AA4F0E5D3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F5F-3EDE-4251-9C63-78242068EE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07B4-3F22-4BDF-9900-215AA4F0E5D3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F5F-3EDE-4251-9C63-78242068EE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07B4-3F22-4BDF-9900-215AA4F0E5D3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F5F-3EDE-4251-9C63-78242068EE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E07B4-3F22-4BDF-9900-215AA4F0E5D3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D9F5F-3EDE-4251-9C63-78242068EE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갈보리산 위에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t gamle ærverdige ko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"/>
            <a:ext cx="5112568" cy="332656"/>
          </a:xfrm>
        </p:spPr>
        <p:txBody>
          <a:bodyPr>
            <a:noAutofit/>
          </a:bodyPr>
          <a:lstStyle/>
          <a:p>
            <a:r>
              <a:rPr lang="en-US" sz="3600" b="1" dirty="0" err="1" smtClean="0"/>
              <a:t>Det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gamle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ærverdige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kors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332656"/>
            <a:ext cx="4608512" cy="480208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fjerne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skuer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underfullt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griper mitt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hjerte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med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skuer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gamle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ærverdige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hvorpå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synderes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dødsdom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Kor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Til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det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gamle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ærverdige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kors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til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det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mektige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kors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vil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jeg</a:t>
            </a:r>
            <a:r>
              <a:rPr lang="en-US" sz="1800" b="1" dirty="0" smtClean="0">
                <a:solidFill>
                  <a:srgbClr val="FF0000"/>
                </a:solidFill>
              </a:rPr>
              <a:t> fly.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Og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på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kne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ved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dets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blodstengte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fot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søke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nåde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frelse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på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ny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gamle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ærverdige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skyld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Med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forbannelsens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vredessky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over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bar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Guds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uskyldig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Lam.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gamle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ærverdige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stråler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med 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skjønnhet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underfull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skuer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Guds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kjærlighets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glød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sprede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lysglans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over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jord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gamle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ærverdige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for meg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lysning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dødsskyggens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Guds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domstol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evighet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være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min sang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skatt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Det gamle ærverdige kors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 gamle erverdige Kors</dc:title>
  <dc:creator>mary</dc:creator>
  <cp:lastModifiedBy>mary</cp:lastModifiedBy>
  <cp:revision>6</cp:revision>
  <dcterms:created xsi:type="dcterms:W3CDTF">2019-03-20T18:44:28Z</dcterms:created>
  <dcterms:modified xsi:type="dcterms:W3CDTF">2019-03-20T19:32:33Z</dcterms:modified>
</cp:coreProperties>
</file>