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A63E-BC7B-44A2-8F41-8BBABC1BB3D0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6C00-DBA1-4916-9198-5F46FE5AC3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A63E-BC7B-44A2-8F41-8BBABC1BB3D0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6C00-DBA1-4916-9198-5F46FE5AC3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A63E-BC7B-44A2-8F41-8BBABC1BB3D0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6C00-DBA1-4916-9198-5F46FE5AC3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A63E-BC7B-44A2-8F41-8BBABC1BB3D0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6C00-DBA1-4916-9198-5F46FE5AC3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A63E-BC7B-44A2-8F41-8BBABC1BB3D0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6C00-DBA1-4916-9198-5F46FE5AC3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A63E-BC7B-44A2-8F41-8BBABC1BB3D0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6C00-DBA1-4916-9198-5F46FE5AC3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A63E-BC7B-44A2-8F41-8BBABC1BB3D0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6C00-DBA1-4916-9198-5F46FE5AC3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A63E-BC7B-44A2-8F41-8BBABC1BB3D0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6C00-DBA1-4916-9198-5F46FE5AC3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A63E-BC7B-44A2-8F41-8BBABC1BB3D0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6C00-DBA1-4916-9198-5F46FE5AC3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A63E-BC7B-44A2-8F41-8BBABC1BB3D0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6C00-DBA1-4916-9198-5F46FE5AC3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BA63E-BC7B-44A2-8F41-8BBABC1BB3D0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6C00-DBA1-4916-9198-5F46FE5AC3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BA63E-BC7B-44A2-8F41-8BBABC1BB3D0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D6C00-DBA1-4916-9198-5F46FE5AC3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bout Sur Les Promes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5760640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Debout</a:t>
            </a:r>
            <a:r>
              <a:rPr lang="en-US" b="1" dirty="0" smtClean="0"/>
              <a:t> Sur Les </a:t>
            </a:r>
            <a:r>
              <a:rPr lang="en-US" b="1" dirty="0" err="1" smtClean="0"/>
              <a:t>Promesses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4968552" cy="5832648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Debout sur les promesses De Christ mon  Roi,    Qu’à travers les âges Sa louange soit!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chante et j’adore, Je loue et je crois,                 Debout sur les promesses de Dieu.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Chr :                                                                        Debout ! Debout ! Debout sur les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promesses De Dieu, mon Sauveur.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Debout ! Debout ! Je me tiens sur les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pro- Messes de Dieu.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Debout sur les promesses Qui me soutiennent,          Je tiens ferme dans la liberté  sereine.                        Jésus m’en a fait don, Et elle est bien  mienne. Debout sur les promesses de Dieu.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Debout sur les promesses de Dieu,                          Je vois le Sang de Jésus-Christ Répandu pour  moi. Pureté parfaite est donnée à ma foi ;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Debout sur les promesses de Dieu.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Debout sur les promesses de Jésus-Christ                Je crois et je vois Sa main qui me guérit.                 C’est Lui qui me baptise du Saint-Esprit.               Debout sur les promesses de Dieu.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Debout Sur Les Promesses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Debout Sur Les Promesses </dc:title>
  <dc:creator>mary</dc:creator>
  <cp:lastModifiedBy>mary</cp:lastModifiedBy>
  <cp:revision>7</cp:revision>
  <dcterms:created xsi:type="dcterms:W3CDTF">2019-03-27T16:53:49Z</dcterms:created>
  <dcterms:modified xsi:type="dcterms:W3CDTF">2019-03-27T18:17:59Z</dcterms:modified>
</cp:coreProperties>
</file>