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7A2F-54BD-4B57-842E-B2FB2DD696F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098-24D5-4E16-9831-6DA5F2C6C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7A2F-54BD-4B57-842E-B2FB2DD696F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098-24D5-4E16-9831-6DA5F2C6C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7A2F-54BD-4B57-842E-B2FB2DD696F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098-24D5-4E16-9831-6DA5F2C6C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7A2F-54BD-4B57-842E-B2FB2DD696F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098-24D5-4E16-9831-6DA5F2C6C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7A2F-54BD-4B57-842E-B2FB2DD696F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098-24D5-4E16-9831-6DA5F2C6C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7A2F-54BD-4B57-842E-B2FB2DD696F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098-24D5-4E16-9831-6DA5F2C6C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7A2F-54BD-4B57-842E-B2FB2DD696F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098-24D5-4E16-9831-6DA5F2C6C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7A2F-54BD-4B57-842E-B2FB2DD696F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098-24D5-4E16-9831-6DA5F2C6C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7A2F-54BD-4B57-842E-B2FB2DD696F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098-24D5-4E16-9831-6DA5F2C6C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7A2F-54BD-4B57-842E-B2FB2DD696F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098-24D5-4E16-9831-6DA5F2C6C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7A2F-54BD-4B57-842E-B2FB2DD696F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098-24D5-4E16-9831-6DA5F2C6C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E7A2F-54BD-4B57-842E-B2FB2DD696F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94098-24D5-4E16-9831-6DA5F2C6C9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ll creatures of our God and King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e Heer is waarlijk opgesta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836712"/>
            <a:ext cx="6552728" cy="506487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De Heer is waarlijk opgestaan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2060848"/>
            <a:ext cx="4536504" cy="1584176"/>
          </a:xfrm>
        </p:spPr>
        <p:txBody>
          <a:bodyPr>
            <a:normAutofit lnSpcReduction="10000"/>
          </a:bodyPr>
          <a:lstStyle/>
          <a:p>
            <a:pPr algn="l"/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 Heer is waarlijk opgestaan, alleluia    </a:t>
            </a:r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  breekt de nieuwe lente  aan, alleluia  Want  Jezus onze konnig groot, alleluia </a:t>
            </a:r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Verrees in glorie  van de dood, </a:t>
            </a:r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alleluia Alleluia, alleluia, alleluia.</a:t>
            </a:r>
            <a:endParaRPr lang="nl-NL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41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De Heer is waarlijk opgestaan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Heer is waarlijk opgestaan</dc:title>
  <dc:creator>mary</dc:creator>
  <cp:lastModifiedBy>mary</cp:lastModifiedBy>
  <cp:revision>9</cp:revision>
  <dcterms:created xsi:type="dcterms:W3CDTF">2019-03-05T14:36:52Z</dcterms:created>
  <dcterms:modified xsi:type="dcterms:W3CDTF">2019-03-05T16:59:59Z</dcterms:modified>
</cp:coreProperties>
</file>