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2907A-9D6F-44E9-9779-07552D61FC62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43C84-CF2D-4BAF-9C28-0F0AC9AA5A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 Jesus I Hjertet Kom I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832648" cy="404664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Da Jesus I Hjertet Kom Inn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4752528" cy="61926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Hvilket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underfullt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gjort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ø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sort,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inn.</a:t>
            </a: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</a:t>
            </a:r>
            <a:r>
              <a:rPr lang="en-US" sz="1600" b="1" dirty="0" smtClean="0">
                <a:solidFill>
                  <a:srgbClr val="FF0000"/>
                </a:solidFill>
              </a:rPr>
              <a:t>:      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hjertet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inn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hjertet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inn. </a:t>
            </a:r>
            <a:r>
              <a:rPr lang="en-US" sz="1600" b="1" dirty="0" err="1" smtClean="0">
                <a:solidFill>
                  <a:srgbClr val="FF0000"/>
                </a:solidFill>
              </a:rPr>
              <a:t>Vellet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gleden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sjelen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som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havsb</a:t>
            </a:r>
            <a:r>
              <a:rPr lang="en-US" sz="1600" b="1" dirty="0" err="1">
                <a:solidFill>
                  <a:srgbClr val="FF0000"/>
                </a:solidFill>
              </a:rPr>
              <a:t>ø</a:t>
            </a:r>
            <a:r>
              <a:rPr lang="en-US" sz="1600" b="1" dirty="0" err="1" smtClean="0">
                <a:solidFill>
                  <a:srgbClr val="FF0000"/>
                </a:solidFill>
              </a:rPr>
              <a:t>lgen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blø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Jesus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hjertet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inn</a:t>
            </a:r>
            <a:r>
              <a:rPr lang="en-US" sz="1600" b="1" dirty="0" smtClean="0">
                <a:solidFill>
                  <a:srgbClr val="FF0000"/>
                </a:solidFill>
              </a:rPr>
              <a:t>.  </a:t>
            </a:r>
            <a:endParaRPr lang="en-US" sz="7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med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himmelens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skyldbrev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slettet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med 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håp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sikkert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fast,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Han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fridde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syndelenkene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gjennom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dødsskyggens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for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</a:t>
            </a:r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Himmelporten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pnet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 meg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 for å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mitt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himmelske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lykk'lig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vandringen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 Jesus I Hjertet Kom Inn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Jesus I Hjertet Kom Inn</dc:title>
  <dc:creator>mary</dc:creator>
  <cp:lastModifiedBy>mary</cp:lastModifiedBy>
  <cp:revision>14</cp:revision>
  <dcterms:created xsi:type="dcterms:W3CDTF">2019-03-06T00:59:02Z</dcterms:created>
  <dcterms:modified xsi:type="dcterms:W3CDTF">2019-03-06T14:33:47Z</dcterms:modified>
</cp:coreProperties>
</file>