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05376-0EBD-4560-B2F7-207CA9018708}" type="datetimeFigureOut">
              <a:rPr lang="en-US" smtClean="0"/>
              <a:pPr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C7CEA-0583-4558-92FA-358556BFA6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àng Gần Chúa H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392488" cy="434479"/>
          </a:xfrm>
        </p:spPr>
        <p:txBody>
          <a:bodyPr>
            <a:noAutofit/>
          </a:bodyPr>
          <a:lstStyle/>
          <a:p>
            <a:r>
              <a:rPr lang="vi-VN" sz="3600" b="1" dirty="0" smtClean="0"/>
              <a:t>Càng Gần Chúa Hơn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12240"/>
            <a:ext cx="5328592" cy="6264696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Chúa ôi, cho con càng gần, Gần nơi Chúa hơn;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Dẫu phải mang cây thập tự, Càng gần Chúa hơn;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Trong lúc đau thương sầu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u,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tôi vẫn luôn xin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Chúa ôi, cho tối gần Ngài, Càng gần Chúa nay.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Dẫu khi kim ô lặn rồi, Lạc nơi hiểm 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ham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Ðá thiêng tôi kê đầu nằm, Hồi trời tối tăm;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Trong giấc chiêm bao nguyện mong, mong Chúa cho nương bên lòng;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Chúa ôi, cho tối gần Ngài, Càng gần Chúa nay.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Ước nơi đây thông tận trời, Một thang bắc liên,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Xuống lên trên thang rạng ngời, Nhiều vị sứ thiêng;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Ðem phước yêu thương từ nay, Ban xuống cho tối mọi ngày;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Chúa ôi, cho tối gần Ngài, Càng gần Chúa nay.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Tỉnh giấc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tôi ca Jêsus, Dội vang bốn bên,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Thoát ly ưu-tư, buồn-rầu, Lập một Bê-tên;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Khi đối-phương gây họa-tai, Cương quyêt nương thân nơi Ngài;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Chúa ôi, cho tôi gần Ngài, Càng gần Chúa nay.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Ðến lúc tôi bay về trời, Thật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khoan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kho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ài thay!,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Bỏ xa trăng sao, mặt trời, Vùn vụt lướt bay;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Tôi vân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c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d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ầ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ần,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in Chúa đem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t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ôi được gần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Chúa ôi, cho tôi gần Ngài, Càng gần Chúa nay. A-men.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266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Càng Gần Chúa Hơn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Càng Gần Chúa Hơn</dc:title>
  <dc:creator>mary</dc:creator>
  <cp:lastModifiedBy>mary</cp:lastModifiedBy>
  <cp:revision>24</cp:revision>
  <dcterms:created xsi:type="dcterms:W3CDTF">2019-03-11T15:31:56Z</dcterms:created>
  <dcterms:modified xsi:type="dcterms:W3CDTF">2019-03-11T22:49:33Z</dcterms:modified>
</cp:coreProperties>
</file>