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57" d="100"/>
          <a:sy n="57" d="100"/>
        </p:scale>
        <p:origin x="-629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8CCA8-3CBA-4223-9A79-510AF7010791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01065-4659-4F69-B21D-A0E731AC2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8CCA8-3CBA-4223-9A79-510AF7010791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01065-4659-4F69-B21D-A0E731AC2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8CCA8-3CBA-4223-9A79-510AF7010791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01065-4659-4F69-B21D-A0E731AC2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8CCA8-3CBA-4223-9A79-510AF7010791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01065-4659-4F69-B21D-A0E731AC2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8CCA8-3CBA-4223-9A79-510AF7010791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01065-4659-4F69-B21D-A0E731AC2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8CCA8-3CBA-4223-9A79-510AF7010791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01065-4659-4F69-B21D-A0E731AC2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8CCA8-3CBA-4223-9A79-510AF7010791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01065-4659-4F69-B21D-A0E731AC2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8CCA8-3CBA-4223-9A79-510AF7010791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01065-4659-4F69-B21D-A0E731AC2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8CCA8-3CBA-4223-9A79-510AF7010791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01065-4659-4F69-B21D-A0E731AC2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8CCA8-3CBA-4223-9A79-510AF7010791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01065-4659-4F69-B21D-A0E731AC2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8CCA8-3CBA-4223-9A79-510AF7010791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01065-4659-4F69-B21D-A0E731AC2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8CCA8-3CBA-4223-9A79-510AF7010791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01065-4659-4F69-B21D-A0E731AC2B1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ord's Prayer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ba wa Ti n be Lor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1"/>
            <a:ext cx="4896544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Baba </a:t>
            </a:r>
            <a:r>
              <a:rPr lang="en-US" b="1" dirty="0" err="1" smtClean="0"/>
              <a:t>wa</a:t>
            </a:r>
            <a:r>
              <a:rPr lang="en-US" b="1" dirty="0" smtClean="0"/>
              <a:t> Ti n be </a:t>
            </a:r>
            <a:r>
              <a:rPr lang="en-US" b="1" dirty="0" err="1" smtClean="0"/>
              <a:t>Lorun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80728"/>
            <a:ext cx="3744416" cy="3744416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l'orun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bowo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oruko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ijoba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de                        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she '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 '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laiye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won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l'orun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o!          Fun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ounje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ojo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'awa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n'se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dariji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Ma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nu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idanwo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nu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bilisi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'ori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joba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ire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agbara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 ire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l</a:t>
            </a:r>
            <a:r>
              <a:rPr 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Baba wa Ti n be Lorun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Baba wa Ti n be Lorun</dc:title>
  <dc:creator>mary</dc:creator>
  <cp:lastModifiedBy>mary</cp:lastModifiedBy>
  <cp:revision>17</cp:revision>
  <dcterms:created xsi:type="dcterms:W3CDTF">2019-03-06T17:09:11Z</dcterms:created>
  <dcterms:modified xsi:type="dcterms:W3CDTF">2019-03-06T19:41:17Z</dcterms:modified>
</cp:coreProperties>
</file>