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EAB7A-0F55-4170-B779-AA83EFC03887}" type="datetimeFigureOut">
              <a:rPr lang="en-US" smtClean="0"/>
              <a:pPr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CA20E-AEAA-4C43-9472-EFAEBBDD5B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e mu o, okan re poru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5616624" cy="47667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Are mu o, okan re poruru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2736304" cy="568863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mu 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Ibanuje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o?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i="1" dirty="0" smtClean="0">
                <a:solidFill>
                  <a:srgbClr val="FF0000"/>
                </a:solidFill>
              </a:rPr>
              <a:t>So </a:t>
            </a:r>
            <a:r>
              <a:rPr lang="en-US" sz="1600" b="1" i="1" dirty="0" smtClean="0">
                <a:solidFill>
                  <a:srgbClr val="FF0000"/>
                </a:solidFill>
              </a:rPr>
              <a:t>o fun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Jesu</a:t>
            </a:r>
            <a:r>
              <a:rPr lang="en-US" sz="1600" b="1" i="1" dirty="0" smtClean="0">
                <a:solidFill>
                  <a:srgbClr val="FF0000"/>
                </a:solidFill>
              </a:rPr>
              <a:t>; so o fun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Jesu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i="1" dirty="0" err="1" smtClean="0">
                <a:solidFill>
                  <a:srgbClr val="FF0000"/>
                </a:solidFill>
              </a:rPr>
              <a:t>Oun</a:t>
            </a:r>
            <a:r>
              <a:rPr lang="en-US" sz="1600" b="1" i="1" dirty="0" smtClean="0">
                <a:solidFill>
                  <a:srgbClr val="FF0000"/>
                </a:solidFill>
              </a:rPr>
              <a:t> lore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yoo</a:t>
            </a:r>
            <a:r>
              <a:rPr lang="en-US" sz="1600" b="1" i="1" dirty="0" smtClean="0">
                <a:solidFill>
                  <a:srgbClr val="FF0000"/>
                </a:solidFill>
              </a:rPr>
              <a:t> mo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i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tun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smtClean="0">
                <a:solidFill>
                  <a:srgbClr val="FF0000"/>
                </a:solidFill>
              </a:rPr>
              <a:t>sore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Ati'yekan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smtClean="0">
                <a:solidFill>
                  <a:srgbClr val="FF0000"/>
                </a:solidFill>
              </a:rPr>
              <a:t>bi Re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i="1" dirty="0" smtClean="0">
                <a:solidFill>
                  <a:srgbClr val="FF0000"/>
                </a:solidFill>
              </a:rPr>
              <a:t>So o fun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Jesu</a:t>
            </a:r>
            <a:r>
              <a:rPr lang="en-US" sz="1600" b="1" i="1" dirty="0" smtClean="0">
                <a:solidFill>
                  <a:srgbClr val="FF0000"/>
                </a:solidFill>
              </a:rPr>
              <a:t> </a:t>
            </a:r>
            <a:r>
              <a:rPr lang="en-US" sz="1600" b="1" i="1" dirty="0" err="1" smtClean="0">
                <a:solidFill>
                  <a:srgbClr val="FF0000"/>
                </a:solidFill>
              </a:rPr>
              <a:t>nikan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Asun-dakun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omije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bi?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farasin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f'eniyan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bi?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nsaniyan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bi?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Ironu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bi?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ijoba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o fun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Are mu o, okan re poruru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mu o, okan re poruru</dc:title>
  <dc:creator>mary</dc:creator>
  <cp:lastModifiedBy>mary</cp:lastModifiedBy>
  <cp:revision>5</cp:revision>
  <dcterms:created xsi:type="dcterms:W3CDTF">2019-03-16T02:05:32Z</dcterms:created>
  <dcterms:modified xsi:type="dcterms:W3CDTF">2019-03-17T21:26:41Z</dcterms:modified>
</cp:coreProperties>
</file>