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56657-E2B4-402C-999A-506BF6050B04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55DB8-4749-4EFC-90A1-2DF491DCA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56657-E2B4-402C-999A-506BF6050B04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55DB8-4749-4EFC-90A1-2DF491DCA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56657-E2B4-402C-999A-506BF6050B04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55DB8-4749-4EFC-90A1-2DF491DCA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56657-E2B4-402C-999A-506BF6050B04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55DB8-4749-4EFC-90A1-2DF491DCA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56657-E2B4-402C-999A-506BF6050B04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55DB8-4749-4EFC-90A1-2DF491DCA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56657-E2B4-402C-999A-506BF6050B04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55DB8-4749-4EFC-90A1-2DF491DCA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56657-E2B4-402C-999A-506BF6050B04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55DB8-4749-4EFC-90A1-2DF491DCA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56657-E2B4-402C-999A-506BF6050B04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55DB8-4749-4EFC-90A1-2DF491DCA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56657-E2B4-402C-999A-506BF6050B04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55DB8-4749-4EFC-90A1-2DF491DCA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56657-E2B4-402C-999A-506BF6050B04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55DB8-4749-4EFC-90A1-2DF491DCA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56657-E2B4-402C-999A-506BF6050B04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55DB8-4749-4EFC-90A1-2DF491DCA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56657-E2B4-402C-999A-506BF6050B04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55DB8-4749-4EFC-90A1-2DF491DCA1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nce Jesus came into my heart2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ani moyon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16632"/>
            <a:ext cx="3456384" cy="3624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Amani</a:t>
            </a:r>
            <a:r>
              <a:rPr lang="en-US" b="1" dirty="0" smtClean="0"/>
              <a:t> </a:t>
            </a:r>
            <a:r>
              <a:rPr lang="en-US" b="1" dirty="0" err="1" smtClean="0"/>
              <a:t>moyoni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5616624" cy="576064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aliponijia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moyoni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                                                                                                                   </a:t>
            </a:r>
            <a:r>
              <a:rPr lang="en-US" sz="1600" b="1" dirty="0" err="1" smtClean="0">
                <a:solidFill>
                  <a:srgbClr val="FF0000"/>
                </a:solidFill>
              </a:rPr>
              <a:t>Amani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moyoni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mwangu</a:t>
            </a:r>
            <a:r>
              <a:rPr lang="en-US" sz="1600" b="1" dirty="0" smtClean="0">
                <a:solidFill>
                  <a:srgbClr val="FF0000"/>
                </a:solidFill>
              </a:rPr>
              <a:t>,   </a:t>
            </a:r>
            <a:r>
              <a:rPr lang="en-US" sz="1600" b="1" dirty="0" err="1" smtClean="0">
                <a:solidFill>
                  <a:srgbClr val="FF0000"/>
                </a:solidFill>
              </a:rPr>
              <a:t>Kwa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Mwokozi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wangu</a:t>
            </a:r>
            <a:r>
              <a:rPr lang="en-US" sz="1600" b="1" dirty="0" smtClean="0">
                <a:solidFill>
                  <a:srgbClr val="FF0000"/>
                </a:solidFill>
              </a:rPr>
              <a:t>.               </a:t>
            </a:r>
            <a:r>
              <a:rPr lang="en-US" sz="1600" b="1" dirty="0" err="1" smtClean="0">
                <a:solidFill>
                  <a:srgbClr val="FF0000"/>
                </a:solidFill>
              </a:rPr>
              <a:t>Sina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shaka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kamwe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</a:rPr>
              <a:t>Kwa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sababu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yeye</a:t>
            </a:r>
            <a:r>
              <a:rPr lang="en-US" sz="1600" b="1" dirty="0" smtClean="0">
                <a:solidFill>
                  <a:srgbClr val="FF0000"/>
                </a:solidFill>
              </a:rPr>
              <a:t>. Yu </a:t>
            </a:r>
            <a:r>
              <a:rPr lang="en-US" sz="1600" b="1" dirty="0" err="1" smtClean="0">
                <a:solidFill>
                  <a:srgbClr val="FF0000"/>
                </a:solidFill>
              </a:rPr>
              <a:t>nami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moyoni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mwangu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kutanga-tanga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Kiongozi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Dhambi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zimeondolewa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Mwanawe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Matumaini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Hofu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zimeondoka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ninaye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Siogopi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nikiitwa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kufa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Yu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Mlango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’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Nitaketi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milele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Nimsifu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        Nina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moyoni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majira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Mwanawe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134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Amani moyoni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Amani moyoni</dc:title>
  <dc:creator>mary</dc:creator>
  <cp:lastModifiedBy>mary</cp:lastModifiedBy>
  <cp:revision>3</cp:revision>
  <dcterms:created xsi:type="dcterms:W3CDTF">2019-03-04T15:04:55Z</dcterms:created>
  <dcterms:modified xsi:type="dcterms:W3CDTF">2019-03-05T16:30:43Z</dcterms:modified>
</cp:coreProperties>
</file>