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27347-99A1-465F-A881-F5FF6132DA72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C7A1-3B45-4D2D-B13C-44A092A32F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27347-99A1-465F-A881-F5FF6132DA72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C7A1-3B45-4D2D-B13C-44A092A32F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27347-99A1-465F-A881-F5FF6132DA72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C7A1-3B45-4D2D-B13C-44A092A32F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27347-99A1-465F-A881-F5FF6132DA72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C7A1-3B45-4D2D-B13C-44A092A32F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27347-99A1-465F-A881-F5FF6132DA72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C7A1-3B45-4D2D-B13C-44A092A32F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27347-99A1-465F-A881-F5FF6132DA72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C7A1-3B45-4D2D-B13C-44A092A32F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27347-99A1-465F-A881-F5FF6132DA72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C7A1-3B45-4D2D-B13C-44A092A32F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27347-99A1-465F-A881-F5FF6132DA72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C7A1-3B45-4D2D-B13C-44A092A32F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27347-99A1-465F-A881-F5FF6132DA72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C7A1-3B45-4D2D-B13C-44A092A32F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27347-99A1-465F-A881-F5FF6132DA72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C7A1-3B45-4D2D-B13C-44A092A32F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27347-99A1-465F-A881-F5FF6132DA72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C7A1-3B45-4D2D-B13C-44A092A32F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27347-99A1-465F-A881-F5FF6132DA72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3C7A1-3B45-4D2D-B13C-44A092A32F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thine O Lor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ku Milik-Mu, O Tuh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52400"/>
            <a:ext cx="5334000" cy="6858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Aku</a:t>
            </a:r>
            <a:r>
              <a:rPr lang="en-US" b="1" dirty="0" smtClean="0"/>
              <a:t> </a:t>
            </a:r>
            <a:r>
              <a:rPr lang="en-US" b="1" dirty="0" err="1" smtClean="0"/>
              <a:t>Milik</a:t>
            </a:r>
            <a:r>
              <a:rPr lang="en-US" b="1" dirty="0" smtClean="0"/>
              <a:t>-Mu, O </a:t>
            </a:r>
            <a:r>
              <a:rPr lang="en-US" b="1" dirty="0" err="1" smtClean="0"/>
              <a:t>Tuhan</a:t>
            </a:r>
            <a:r>
              <a:rPr lang="en-US" b="1" dirty="0" smtClean="0"/>
              <a:t> </a:t>
            </a:r>
            <a:r>
              <a:rPr lang="pl-PL" b="1" dirty="0" smtClean="0"/>
              <a:t> </a:t>
            </a:r>
            <a:endParaRPr lang="pl-PL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447800"/>
            <a:ext cx="5791200" cy="40386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milikku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mengasihiku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tambahkan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-Mu.</a:t>
            </a: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Reff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'Ku </a:t>
            </a:r>
            <a:r>
              <a:rPr lang="en-US" sz="1600" b="1" dirty="0" err="1" smtClean="0">
                <a:solidFill>
                  <a:srgbClr val="FF0000"/>
                </a:solidFill>
              </a:rPr>
              <a:t>mau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dekat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dekat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salib</a:t>
            </a:r>
            <a:r>
              <a:rPr lang="en-US" sz="1600" b="1" dirty="0" smtClean="0">
                <a:solidFill>
                  <a:srgbClr val="FF0000"/>
                </a:solidFill>
              </a:rPr>
              <a:t>-Mu,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'</a:t>
            </a:r>
            <a:r>
              <a:rPr lang="en-US" sz="1600" b="1" dirty="0" err="1" smtClean="0">
                <a:solidFill>
                  <a:srgbClr val="FF0000"/>
                </a:solidFill>
              </a:rPr>
              <a:t>ku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dekat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pada</a:t>
            </a:r>
            <a:r>
              <a:rPr lang="en-US" sz="1600" b="1" dirty="0" smtClean="0">
                <a:solidFill>
                  <a:srgbClr val="FF0000"/>
                </a:solidFill>
              </a:rPr>
              <a:t>-Mu.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'Ku </a:t>
            </a:r>
            <a:r>
              <a:rPr lang="en-US" sz="1600" b="1" dirty="0" err="1" smtClean="0">
                <a:solidFill>
                  <a:srgbClr val="FF0000"/>
                </a:solidFill>
              </a:rPr>
              <a:t>mau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dekat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dekat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dekat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salib</a:t>
            </a:r>
            <a:r>
              <a:rPr lang="en-US" sz="1600" b="1" dirty="0" smtClean="0">
                <a:solidFill>
                  <a:srgbClr val="FF0000"/>
                </a:solidFill>
              </a:rPr>
              <a:t>-Mu,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tempat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darah</a:t>
            </a:r>
            <a:r>
              <a:rPr lang="en-US" sz="1600" b="1" dirty="0" smtClean="0">
                <a:solidFill>
                  <a:srgbClr val="FF0000"/>
                </a:solidFill>
              </a:rPr>
              <a:t> kudus.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'Ku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dikuduskan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diutus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'Ku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b'ritakan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Injil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p'rintah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bersujud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hadapan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indahlah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limpah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bersukacitalah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terhingga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pun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limpahlah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'Ku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bergiranglah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sertaku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jumpa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kelak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124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Aku Milik-Mu, O Tuhan 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Hidupku, Tuhan, Kini MilikMu INDONESIA</dc:title>
  <dc:creator>FRONT</dc:creator>
  <cp:lastModifiedBy>FRONT</cp:lastModifiedBy>
  <cp:revision>8</cp:revision>
  <dcterms:created xsi:type="dcterms:W3CDTF">2024-05-21T18:15:22Z</dcterms:created>
  <dcterms:modified xsi:type="dcterms:W3CDTF">2024-05-25T14:58:00Z</dcterms:modified>
</cp:coreProperties>
</file>