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9184-602E-45A9-B401-2DEBE4E98F24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21E7A-E101-47A7-B0C2-CD75AC54B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9184-602E-45A9-B401-2DEBE4E98F24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21E7A-E101-47A7-B0C2-CD75AC54B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9184-602E-45A9-B401-2DEBE4E98F24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21E7A-E101-47A7-B0C2-CD75AC54B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9184-602E-45A9-B401-2DEBE4E98F24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21E7A-E101-47A7-B0C2-CD75AC54B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9184-602E-45A9-B401-2DEBE4E98F24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21E7A-E101-47A7-B0C2-CD75AC54B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9184-602E-45A9-B401-2DEBE4E98F24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21E7A-E101-47A7-B0C2-CD75AC54B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9184-602E-45A9-B401-2DEBE4E98F24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21E7A-E101-47A7-B0C2-CD75AC54B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9184-602E-45A9-B401-2DEBE4E98F24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21E7A-E101-47A7-B0C2-CD75AC54B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9184-602E-45A9-B401-2DEBE4E98F24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21E7A-E101-47A7-B0C2-CD75AC54B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9184-602E-45A9-B401-2DEBE4E98F24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21E7A-E101-47A7-B0C2-CD75AC54B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9184-602E-45A9-B401-2DEBE4E98F24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21E7A-E101-47A7-B0C2-CD75AC54B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19184-602E-45A9-B401-2DEBE4E98F24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21E7A-E101-47A7-B0C2-CD75AC54BB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ll Me the Story of Jesus 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구원으로 인도하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464496" cy="504056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구원으로 인도하는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3888432" cy="5544616"/>
          </a:xfrm>
        </p:spPr>
        <p:txBody>
          <a:bodyPr>
            <a:noAutofit/>
          </a:bodyPr>
          <a:lstStyle/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구원으로 인도하는 그 문은 참 좁으며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생명으로 인도하는 그 길은 참 험하니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우리 몸에 지워있는 그 더러운 죄짐을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하나 없이 벗어놓고 힘써서 들어갑시다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후렴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구원으로 인도하는 그 좁은 문 들어가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영생으로 인도하는 그 생명길 갑시다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 세상의 많은 사람 큰 문으로 들어가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넓은 길로 갈지라도 멸망으로 끝나니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세상 헛된 부귀 영화 모두 내어 버리고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주의 말씀 순종하여 그 생명길로 갑시다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구원의 문 열렸으니 주의 공로 힙 입어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주저말고 들어가서 생명길로 갑시다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구원의 문 닫힌 후엔 들어가고 싶으나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한번 닫힌 구원의 문 또 열려지지 않으리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구원으로 인도하는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구원으로 인도하는 </dc:title>
  <dc:creator>mary</dc:creator>
  <cp:lastModifiedBy>mary</cp:lastModifiedBy>
  <cp:revision>6</cp:revision>
  <dcterms:created xsi:type="dcterms:W3CDTF">2019-02-14T21:42:50Z</dcterms:created>
  <dcterms:modified xsi:type="dcterms:W3CDTF">2019-02-15T19:56:58Z</dcterms:modified>
</cp:coreProperties>
</file>