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7F4F9-E571-414F-8F70-7828C5231173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1188-9789-4A00-A404-4A84AB490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7F4F9-E571-414F-8F70-7828C5231173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1188-9789-4A00-A404-4A84AB490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7F4F9-E571-414F-8F70-7828C5231173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1188-9789-4A00-A404-4A84AB490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7F4F9-E571-414F-8F70-7828C5231173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1188-9789-4A00-A404-4A84AB490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7F4F9-E571-414F-8F70-7828C5231173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1188-9789-4A00-A404-4A84AB490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7F4F9-E571-414F-8F70-7828C5231173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1188-9789-4A00-A404-4A84AB490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7F4F9-E571-414F-8F70-7828C5231173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1188-9789-4A00-A404-4A84AB490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7F4F9-E571-414F-8F70-7828C5231173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1188-9789-4A00-A404-4A84AB490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7F4F9-E571-414F-8F70-7828C5231173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1188-9789-4A00-A404-4A84AB490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7F4F9-E571-414F-8F70-7828C5231173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1188-9789-4A00-A404-4A84AB490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7F4F9-E571-414F-8F70-7828C5231173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1188-9789-4A00-A404-4A84AB490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7F4F9-E571-414F-8F70-7828C5231173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31188-9789-4A00-A404-4A84AB490D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雨を降り注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260649"/>
            <a:ext cx="3168352" cy="576064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雨を降り注ぎ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1560" y="1124744"/>
            <a:ext cx="374441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雨を降り注ぎ 恵み給うと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神は愛をもて 誓い給えり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Ref:</a:t>
            </a:r>
          </a:p>
          <a:p>
            <a:r>
              <a:rPr lang="ja-JP" altLang="en-US" b="1" smtClean="0">
                <a:solidFill>
                  <a:srgbClr val="FF0000"/>
                </a:solidFill>
              </a:rPr>
              <a:t>夕</a:t>
            </a:r>
            <a:r>
              <a:rPr lang="ja-JP" altLang="en-US" b="1" smtClean="0">
                <a:solidFill>
                  <a:srgbClr val="FF0000"/>
                </a:solidFill>
              </a:rPr>
              <a:t>立のごと </a:t>
            </a:r>
            <a:r>
              <a:rPr lang="ja-JP" altLang="en-US" b="1" smtClean="0">
                <a:solidFill>
                  <a:srgbClr val="FF0000"/>
                </a:solidFill>
              </a:rPr>
              <a:t>  あ</a:t>
            </a:r>
            <a:r>
              <a:rPr lang="ja-JP" altLang="en-US" b="1" smtClean="0">
                <a:solidFill>
                  <a:srgbClr val="FF0000"/>
                </a:solidFill>
              </a:rPr>
              <a:t>ま</a:t>
            </a:r>
            <a:r>
              <a:rPr lang="ja-JP" altLang="en-US" b="1" smtClean="0">
                <a:solidFill>
                  <a:srgbClr val="FF0000"/>
                </a:solidFill>
              </a:rPr>
              <a:t>つ</a:t>
            </a:r>
            <a:r>
              <a:rPr lang="en-US" altLang="ja-JP" b="1" dirty="0" smtClean="0">
                <a:solidFill>
                  <a:srgbClr val="FF0000"/>
                </a:solidFill>
              </a:rPr>
              <a:t>) </a:t>
            </a:r>
            <a:r>
              <a:rPr lang="ja-JP" altLang="en-US" b="1" smtClean="0">
                <a:solidFill>
                  <a:srgbClr val="FF0000"/>
                </a:solidFill>
              </a:rPr>
              <a:t>恵</a:t>
            </a:r>
            <a:r>
              <a:rPr lang="ja-JP" altLang="en-US" b="1" smtClean="0">
                <a:solidFill>
                  <a:srgbClr val="FF0000"/>
                </a:solidFill>
              </a:rPr>
              <a:t>みを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イェス</a:t>
            </a:r>
            <a:r>
              <a:rPr lang="ja-JP" altLang="en-US" b="1" smtClean="0">
                <a:solidFill>
                  <a:srgbClr val="FF0000"/>
                </a:solidFill>
              </a:rPr>
              <a:t>よ 今 こ</a:t>
            </a:r>
            <a:r>
              <a:rPr lang="ja-JP" altLang="en-US" b="1" smtClean="0">
                <a:solidFill>
                  <a:srgbClr val="FF0000"/>
                </a:solidFill>
              </a:rPr>
              <a:t>こ</a:t>
            </a:r>
            <a:r>
              <a:rPr lang="ja-JP" altLang="en-US" b="1" smtClean="0">
                <a:solidFill>
                  <a:srgbClr val="FF0000"/>
                </a:solidFill>
              </a:rPr>
              <a:t>に  </a:t>
            </a:r>
            <a:r>
              <a:rPr lang="ja-JP" altLang="en-US" b="1" smtClean="0">
                <a:solidFill>
                  <a:srgbClr val="FF0000"/>
                </a:solidFill>
              </a:rPr>
              <a:t>注ぎ給えや 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altLang="ja-JP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雨を降り注ぎ 強き音もて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眠る民の目を さまし給えや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altLang="ja-JP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雨を降り注ぎ 神の言葉の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変わりなきことを 示し給えや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altLang="ja-JP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雨を降り注ぎ ひとりびとりに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奇しきなが業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わざ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 見させ給え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や</a:t>
            </a:r>
            <a:endParaRPr lang="ja-JP" altLang="en-US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17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雨を降り注ぎ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雨を降り注ぎ</dc:title>
  <dc:creator>mary</dc:creator>
  <cp:lastModifiedBy>mary</cp:lastModifiedBy>
  <cp:revision>9</cp:revision>
  <dcterms:created xsi:type="dcterms:W3CDTF">2019-02-22T20:43:39Z</dcterms:created>
  <dcterms:modified xsi:type="dcterms:W3CDTF">2019-02-25T22:16:25Z</dcterms:modified>
</cp:coreProperties>
</file>