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160A-FB12-451F-AA45-0C769284125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67CA-CE37-4D9F-A61C-0FA8AA88E9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160A-FB12-451F-AA45-0C769284125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67CA-CE37-4D9F-A61C-0FA8AA88E9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160A-FB12-451F-AA45-0C769284125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67CA-CE37-4D9F-A61C-0FA8AA88E9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160A-FB12-451F-AA45-0C769284125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67CA-CE37-4D9F-A61C-0FA8AA88E9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160A-FB12-451F-AA45-0C769284125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67CA-CE37-4D9F-A61C-0FA8AA88E9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160A-FB12-451F-AA45-0C769284125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67CA-CE37-4D9F-A61C-0FA8AA88E9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160A-FB12-451F-AA45-0C769284125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67CA-CE37-4D9F-A61C-0FA8AA88E9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160A-FB12-451F-AA45-0C769284125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67CA-CE37-4D9F-A61C-0FA8AA88E9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160A-FB12-451F-AA45-0C769284125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67CA-CE37-4D9F-A61C-0FA8AA88E9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160A-FB12-451F-AA45-0C769284125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67CA-CE37-4D9F-A61C-0FA8AA88E9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160A-FB12-451F-AA45-0C769284125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67CA-CE37-4D9F-A61C-0FA8AA88E9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160A-FB12-451F-AA45-0C769284125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967CA-CE37-4D9F-A61C-0FA8AA88E9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-54768"/>
            <a:ext cx="9144000" cy="69127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自耶穌來住在我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248472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自耶穌來住在我心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5400600" cy="518457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我生命已經有極奇妙的改變，自耶穌來住在我心，我渴慕的亮光今照耀我心間，自耶穌來住在我心。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/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自耶穌來住在我心，自耶穌來住在我心，                      喜樂潮溢我靈，如滾滾之海濤，自耶穌來住在我心</a:t>
            </a:r>
            <a:endParaRPr lang="en-US" altLang="zh-TW" sz="1800" b="1" dirty="0">
              <a:solidFill>
                <a:srgbClr val="FF0000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我流蕩已停止，永不再入迷途，自耶穌來住在我心，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我的罪雖眾多，主寶血已抹塗，自耶穌來住在我心。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我今有大盼望，既堅定又穩固，自耶穌來住在我心，不再有眾疑慮如黑雲遮我路，自耶穌來住在我心，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我深知將永居那美麗的聖城，自耶穌來住在我心，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我真是多快樂，多快樂向前行，自耶穌來住在我心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自耶穌來住在我心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自耶穌來住在我心</dc:title>
  <dc:creator>mary</dc:creator>
  <cp:lastModifiedBy>mary</cp:lastModifiedBy>
  <cp:revision>5</cp:revision>
  <dcterms:created xsi:type="dcterms:W3CDTF">2019-02-19T19:50:53Z</dcterms:created>
  <dcterms:modified xsi:type="dcterms:W3CDTF">2019-02-19T21:39:31Z</dcterms:modified>
</cp:coreProperties>
</file>