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2C06-43F1-4087-8E5A-171F21905BBA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0484-281E-4270-B917-5D09709BD3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2C06-43F1-4087-8E5A-171F21905BBA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0484-281E-4270-B917-5D09709BD3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2C06-43F1-4087-8E5A-171F21905BBA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0484-281E-4270-B917-5D09709BD3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2C06-43F1-4087-8E5A-171F21905BBA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0484-281E-4270-B917-5D09709BD3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2C06-43F1-4087-8E5A-171F21905BBA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0484-281E-4270-B917-5D09709BD3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2C06-43F1-4087-8E5A-171F21905BBA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0484-281E-4270-B917-5D09709BD3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2C06-43F1-4087-8E5A-171F21905BBA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0484-281E-4270-B917-5D09709BD3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2C06-43F1-4087-8E5A-171F21905BBA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0484-281E-4270-B917-5D09709BD3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2C06-43F1-4087-8E5A-171F21905BBA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0484-281E-4270-B917-5D09709BD3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2C06-43F1-4087-8E5A-171F21905BBA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0484-281E-4270-B917-5D09709BD3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22C06-43F1-4087-8E5A-171F21905BBA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0484-281E-4270-B917-5D09709BD3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22C06-43F1-4087-8E5A-171F21905BBA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40484-281E-4270-B917-5D09709BD3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onderful words of lif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生命之道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188641"/>
            <a:ext cx="2376264" cy="432048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生命之道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24744"/>
            <a:ext cx="3960440" cy="460851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請再為我歌唱傳講，奇妙生命之道；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使我見祂美麗榮光，奇妙生命之道。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美哉生命之道，教我忠誠信靠：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副歌</a:t>
            </a:r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美哉主道，奇哉主道，生命之道奇妙。</a:t>
            </a:r>
            <a:r>
              <a:rPr lang="en-US" altLang="zh-TW" b="1" dirty="0" smtClean="0">
                <a:solidFill>
                  <a:srgbClr val="FF0000"/>
                </a:solidFill>
              </a:rPr>
              <a:t/>
            </a:r>
            <a:br>
              <a:rPr lang="en-US" altLang="zh-TW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美哉主道，奇哉主道，生命之道奇妙。</a:t>
            </a:r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基督耶穌為人捨命，奇妙生命之道；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呼召罪人得新生命，奇妙生命之道。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主耶穌的生平，聖經中已記明：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快將福音傳給世人，奇妙生命之道；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主賜平安和赦罪恩，奇妙生命之道。</a:t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唯獨耶穌救主，賜你永遠救贖：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17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生命之道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生命之道</dc:title>
  <dc:creator>mary</dc:creator>
  <cp:lastModifiedBy>mary</cp:lastModifiedBy>
  <cp:revision>4</cp:revision>
  <dcterms:created xsi:type="dcterms:W3CDTF">2019-02-20T13:08:25Z</dcterms:created>
  <dcterms:modified xsi:type="dcterms:W3CDTF">2019-02-20T20:00:19Z</dcterms:modified>
</cp:coreProperties>
</file>