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47B92-0391-4D5A-A5B4-D2A40E2B95EF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1680-53CC-4715-B0C1-7E479DFFE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Thou in whose presence my soul takes del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心大歡喜, 我的嘴當吟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72608" cy="476671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我心大歡喜</a:t>
            </a:r>
            <a:r>
              <a:rPr lang="en-US" altLang="zh-TW" sz="3600" b="1" dirty="0" smtClean="0"/>
              <a:t>, </a:t>
            </a:r>
            <a:r>
              <a:rPr lang="zh-TW" altLang="en-US" sz="3600" b="1" dirty="0" smtClean="0"/>
              <a:t>我的嘴當吟詩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816424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我心大歡喜，我的嘴當吟詩，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感謝上主至大仁義；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佇日時讚美，佇暝時我感謝，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按呢服事也無夠額。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我心所敬疼我至好的牧者，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羊群站祢遐攏無驚；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青翠的草埔，祢歡喜導阮去， 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互阮通及祢同歡喜。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我心大歡喜，我的嘴當吟詩，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感謝上主至大仁義；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佇日時讚美，佇暝時我感謝，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按呢服事也無夠額。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按呢服事也無夠額。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我心大歡喜, 我的嘴當吟詩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我心大歡喜, 我的嘴當吟詩</dc:title>
  <dc:creator>mary</dc:creator>
  <cp:lastModifiedBy>mary</cp:lastModifiedBy>
  <cp:revision>7</cp:revision>
  <dcterms:created xsi:type="dcterms:W3CDTF">2019-02-02T14:08:40Z</dcterms:created>
  <dcterms:modified xsi:type="dcterms:W3CDTF">2019-02-02T16:51:37Z</dcterms:modified>
</cp:coreProperties>
</file>