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2DA14-40EF-4232-B34C-103FA686278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673CD-981F-4784-89B5-87293167E8E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너 성결키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成聖須要工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240360" cy="504056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成聖須要工夫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3168352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成聖須用工夫，常儆醒禱告；常與恩主交通，常領受主道。與神兒女為友，幫助軟弱人，無論所做何事，莫忘求主恩。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成聖須用工夫，世人何忙碌；在密室朝見主，領受主恩福。注目仰望耶穌，你就必像主，親友從你行為，能看見耶穌。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成聖須用工夫，讓主引你路；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一路與主同走，主手常扶助。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不論是福或苦，仍要跟隨主，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定睛仰望耶穌，堅信我救主。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成聖須用工夫，讓主引你路；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一路與主同走，主手常扶助。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不論是福或苦，仍要跟隨主，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定睛仰望耶穌，堅信我救主。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成聖須要工夫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成聖須要工夫</dc:title>
  <dc:creator>mary</dc:creator>
  <cp:lastModifiedBy>mary</cp:lastModifiedBy>
  <cp:revision>7</cp:revision>
  <dcterms:created xsi:type="dcterms:W3CDTF">2019-02-18T19:43:19Z</dcterms:created>
  <dcterms:modified xsi:type="dcterms:W3CDTF">2019-02-18T21:08:23Z</dcterms:modified>
</cp:coreProperties>
</file>