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6" d="100"/>
          <a:sy n="76" d="100"/>
        </p:scale>
        <p:origin x="-151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91D87-E019-4E7A-B0EF-66A46C61958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828A-5199-4E1E-8DDF-C79B8FF654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恩雨大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2232248" cy="57606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恩雨大降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1560" y="908720"/>
            <a:ext cx="41044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心地枯乾軟弱可憐，非藉聖靈難復興，主大慈愛已經應許，必賜靈恩如大雨</a:t>
            </a:r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pPr marL="342900" indent="-342900"/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恩雨，降恩雨，願主聖靈充滿我，       雖已蒙恩略為滋潤，還渴望大賜恩雨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/>
              <a:t>必賜靈恩有如大雨，願主成就祂應許，心地乾渴心靈疲憊，切求聖靈來復興。 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/>
              <a:t>必賜靈恩有如大雨，聖靈已經大降臨，</a:t>
            </a:r>
            <a:br>
              <a:rPr lang="zh-TW" altLang="en-US" b="1" dirty="0" smtClean="0"/>
            </a:br>
            <a:r>
              <a:rPr lang="zh-TW" altLang="en-US" b="1" dirty="0" smtClean="0"/>
              <a:t>今將我靈盡都敞開，到主足前獻我心。</a:t>
            </a:r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/>
          </a:p>
          <a:p>
            <a:r>
              <a:rPr lang="zh-TW" altLang="en-US" b="1" dirty="0" smtClean="0"/>
              <a:t>必賜靈恩有如大雨，此乃天父所應許，</a:t>
            </a:r>
            <a:br>
              <a:rPr lang="zh-TW" altLang="en-US" b="1" dirty="0" smtClean="0"/>
            </a:br>
            <a:r>
              <a:rPr lang="zh-TW" altLang="en-US" b="1" dirty="0" smtClean="0"/>
              <a:t>高山低谷都得充溢，教會必得大復興。</a:t>
            </a:r>
            <a:endParaRPr lang="en-US" altLang="zh-TW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恩雨大降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恩雨大降</dc:title>
  <dc:creator>mary</dc:creator>
  <cp:lastModifiedBy>mary</cp:lastModifiedBy>
  <cp:revision>12</cp:revision>
  <dcterms:created xsi:type="dcterms:W3CDTF">2019-02-26T16:11:45Z</dcterms:created>
  <dcterms:modified xsi:type="dcterms:W3CDTF">2019-02-26T19:32:27Z</dcterms:modified>
</cp:coreProperties>
</file>