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B5EC-FDDD-4AF5-9890-8E41A4DE134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40529-A66E-4DD1-AA6B-6D12FE15CA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古老福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260648"/>
            <a:ext cx="2376264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古老福音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3528392" cy="480208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請對我講主福音，講說天上妙事，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講說耶稣爱罪人，講說祂為人死；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簡单講說主福音，像對兒童講說，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因我軟弱又愚笨，滿了污穢罪過。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請對我講主福音，講那古老的福音。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講說耶穌愛罪人，講說耶穌救恩。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慢慢講說主福音，使我可以聽明，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神那奇妙的宏恩，如何救罪人心；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常常講說主福音，因我容易忘記，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像清晨草上甘露，日中就無蹤跡。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每逢我心思慌時，請仍講主福音，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惟恐今世的虚荣，深深迷惑我心；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請對我講說福音，講說老舊福音，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請仍講主福音說：耶穌使人潔淨。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古老福音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古老福音</dc:title>
  <dc:creator>mary</dc:creator>
  <cp:lastModifiedBy>mary</cp:lastModifiedBy>
  <cp:revision>3</cp:revision>
  <dcterms:created xsi:type="dcterms:W3CDTF">2019-02-14T20:27:44Z</dcterms:created>
  <dcterms:modified xsi:type="dcterms:W3CDTF">2019-02-14T20:58:15Z</dcterms:modified>
</cp:coreProperties>
</file>