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159D-2878-4504-A371-38934C15E49F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0EC9-C73F-415E-B47E-AC918531C1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古旧十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376264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古旧十架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5616624" cy="56166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各各他山岭上，矗立古旧十架，是羞辱与痛苦记号；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神爱子主耶稣，为我们被钉死，这十架是我最爱最宝。</a:t>
            </a:r>
          </a:p>
          <a:p>
            <a:pPr algn="l"/>
            <a:endParaRPr lang="en-US" altLang="zh-CN" sz="1800" b="1" dirty="0" smtClean="0">
              <a:solidFill>
                <a:schemeClr val="tx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故我爱高举主十字架，愿将世上虚荣全放下，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我一生要背负十字架，到那天可换公义冠冕。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这古旧十字架，被世人所轻视，我却以十架为宝贵；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神爱子主耶稣，舍弃天堂荣华，愿背负十架往各各他。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各各他十字架，虽有血迹斑斑，我看它仍圣洁华美；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因救主在十架为我罪被钉死，我罪恶全赦免得称义。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对这古旧十架，我愿永远忠诚，甘受世人辱骂耻笑；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救主快要再来，迎接我到天家，与救主共享永远荣耀。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231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古旧十架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古旧十架</dc:title>
  <dc:creator>mary</dc:creator>
  <cp:lastModifiedBy>mary</cp:lastModifiedBy>
  <cp:revision>5</cp:revision>
  <dcterms:created xsi:type="dcterms:W3CDTF">2019-02-05T14:11:44Z</dcterms:created>
  <dcterms:modified xsi:type="dcterms:W3CDTF">2019-02-05T18:04:13Z</dcterms:modified>
</cp:coreProperties>
</file>