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922A-8FA3-473F-B12D-02E7D7573555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1B50-4A3D-472B-9A89-1494A3F8A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922A-8FA3-473F-B12D-02E7D7573555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1B50-4A3D-472B-9A89-1494A3F8A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922A-8FA3-473F-B12D-02E7D7573555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1B50-4A3D-472B-9A89-1494A3F8A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922A-8FA3-473F-B12D-02E7D7573555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1B50-4A3D-472B-9A89-1494A3F8A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922A-8FA3-473F-B12D-02E7D7573555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1B50-4A3D-472B-9A89-1494A3F8A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922A-8FA3-473F-B12D-02E7D7573555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1B50-4A3D-472B-9A89-1494A3F8A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922A-8FA3-473F-B12D-02E7D7573555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1B50-4A3D-472B-9A89-1494A3F8A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922A-8FA3-473F-B12D-02E7D7573555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1B50-4A3D-472B-9A89-1494A3F8A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922A-8FA3-473F-B12D-02E7D7573555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1B50-4A3D-472B-9A89-1494A3F8A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922A-8FA3-473F-B12D-02E7D7573555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1B50-4A3D-472B-9A89-1494A3F8A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922A-8FA3-473F-B12D-02E7D7573555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1B50-4A3D-472B-9A89-1494A3F8A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E922A-8FA3-473F-B12D-02E7D7573555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21B50-4A3D-472B-9A89-1494A3F8AD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God of Abraham Prais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のまこと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3312368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主のまことは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3456384" cy="511256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主の真理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まこと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荒磯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ありそ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の岩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さかまく波にも などか動かん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くすしきかな あまつみ神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げに尊きかな とこしえの主 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主のめぐみは 浜のまさご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その数いかでか 計りうべき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くすしきかな あまつみ神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げに尊きかな とこしえの主 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うつりゆく世 さだめなき身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ただ主に頼りて 安きをぞえん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くすしきかな あまつみ神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げに尊きかな とこしえの主 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つもれるつみ ふかきけがれ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ただ主を仰ぎて 救いをぞえん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くすしきかな あまつみ神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げに尊きかな とこしえの主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主のまことは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主のまことは </dc:title>
  <dc:creator>mary</dc:creator>
  <cp:lastModifiedBy>mary</cp:lastModifiedBy>
  <cp:revision>3</cp:revision>
  <dcterms:created xsi:type="dcterms:W3CDTF">2019-02-11T18:39:14Z</dcterms:created>
  <dcterms:modified xsi:type="dcterms:W3CDTF">2019-02-11T22:18:58Z</dcterms:modified>
</cp:coreProperties>
</file>