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8AA1-494F-43A7-A4C9-88F1CF8E746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1C7D-9563-4F11-9320-EFB54253D2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Sing the Mighty Power of God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み神の力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188640"/>
            <a:ext cx="3384376" cy="578495"/>
          </a:xfrm>
        </p:spPr>
        <p:txBody>
          <a:bodyPr>
            <a:noAutofit/>
          </a:bodyPr>
          <a:lstStyle/>
          <a:p>
            <a:r>
              <a:rPr lang="ja-JP" altLang="en-US" b="1" smtClean="0"/>
              <a:t>み</a:t>
            </a:r>
            <a:r>
              <a:rPr lang="ko-KR" altLang="en-US" b="1" smtClean="0"/>
              <a:t>神</a:t>
            </a:r>
            <a:r>
              <a:rPr lang="ja-JP" altLang="en-US" b="1" smtClean="0"/>
              <a:t>の</a:t>
            </a:r>
            <a:r>
              <a:rPr lang="ko-KR" altLang="en-US" b="1" smtClean="0"/>
              <a:t>力</a:t>
            </a:r>
            <a:r>
              <a:rPr lang="ja-JP" altLang="en-US" b="1" smtClean="0"/>
              <a:t>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3960440" cy="5400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み神の力は　山を起こし、             海原を広げ　空を造る。                深い知恵により　日は輝き          月は照りわたり　星もめぐる。</a:t>
            </a:r>
          </a:p>
          <a:p>
            <a:pPr algn="l"/>
            <a: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ja-JP" altLang="en-US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み神はめぐみで　地を満たして、造られたものを　よしとされた。 見よ、その不思議は　大海にも わが歩む地にも　大空にも。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花も木も示す、主のみ栄え。       雨雲も風も　主に従う。                すべてのもの皆　みむねにより 造られ守られ、ここに生きる。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み神の力は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み神の力は</dc:title>
  <dc:creator>mary</dc:creator>
  <cp:lastModifiedBy>mary</cp:lastModifiedBy>
  <cp:revision>4</cp:revision>
  <dcterms:created xsi:type="dcterms:W3CDTF">2019-02-27T16:20:03Z</dcterms:created>
  <dcterms:modified xsi:type="dcterms:W3CDTF">2019-02-27T16:40:32Z</dcterms:modified>
</cp:coreProperties>
</file>